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66" r:id="rId5"/>
    <p:sldId id="390" r:id="rId6"/>
    <p:sldId id="391" r:id="rId7"/>
    <p:sldId id="407" r:id="rId8"/>
    <p:sldId id="406" r:id="rId9"/>
    <p:sldId id="408" r:id="rId10"/>
    <p:sldId id="405" r:id="rId11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F592EC-F61F-9F0E-6732-3884B38945CF}" name="Janneke Francissen" initials="JF" userId="S::janneke@prodemos.nl::e9f1ff48-2d42-4ce7-81e6-7b659a81b717" providerId="AD"/>
  <p188:author id="{69C7EAFF-5257-5BCC-A44E-11CE66D2D3C4}" name="Sedi van Loon" initials="" userId="S::sedi@prodemos.nl::e92ac43e-c176-40b7-8001-c8e58642e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2EED2-C752-48AC-A010-E1994EA5C71F}" v="16" dt="2025-01-17T18:15:48.055"/>
    <p1510:client id="{175308C3-06F6-4493-A3CB-292A161CEE84}" v="1" dt="2025-01-17T18:28:17.774"/>
    <p1510:client id="{3E3BAECF-1C4E-41FC-AC02-21910896F3CC}" v="144" dt="2025-01-17T14:48:43.387"/>
    <p1510:client id="{BB5351C0-9B60-8871-DB8D-8A9C2588814C}" v="1" dt="2025-01-17T20:29:40.617"/>
    <p1510:client id="{C94401D3-686C-4F94-9644-4306C7844477}" v="1" dt="2025-01-17T20:30:02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ke Francissen" userId="S::janneke@prodemos.nl::e9f1ff48-2d42-4ce7-81e6-7b659a81b717" providerId="AD" clId="Web-{1292EED2-C752-48AC-A010-E1994EA5C71F}"/>
    <pc:docChg chg="mod modSld">
      <pc:chgData name="Janneke Francissen" userId="S::janneke@prodemos.nl::e9f1ff48-2d42-4ce7-81e6-7b659a81b717" providerId="AD" clId="Web-{1292EED2-C752-48AC-A010-E1994EA5C71F}" dt="2025-01-17T18:15:48.055" v="14"/>
      <pc:docMkLst>
        <pc:docMk/>
      </pc:docMkLst>
      <pc:sldChg chg="modSp">
        <pc:chgData name="Janneke Francissen" userId="S::janneke@prodemos.nl::e9f1ff48-2d42-4ce7-81e6-7b659a81b717" providerId="AD" clId="Web-{1292EED2-C752-48AC-A010-E1994EA5C71F}" dt="2025-01-17T18:15:04.319" v="13" actId="20577"/>
        <pc:sldMkLst>
          <pc:docMk/>
          <pc:sldMk cId="722444909" sldId="407"/>
        </pc:sldMkLst>
        <pc:spChg chg="mod">
          <ac:chgData name="Janneke Francissen" userId="S::janneke@prodemos.nl::e9f1ff48-2d42-4ce7-81e6-7b659a81b717" providerId="AD" clId="Web-{1292EED2-C752-48AC-A010-E1994EA5C71F}" dt="2025-01-17T18:15:04.319" v="13" actId="20577"/>
          <ac:spMkLst>
            <pc:docMk/>
            <pc:sldMk cId="722444909" sldId="407"/>
            <ac:spMk id="2" creationId="{BFD818BE-8DB5-F302-9C2A-08B82F7D7272}"/>
          </ac:spMkLst>
        </pc:spChg>
      </pc:sldChg>
    </pc:docChg>
  </pc:docChgLst>
  <pc:docChgLst>
    <pc:chgData name="Sedi van Loon" userId="e92ac43e-c176-40b7-8001-c8e58642eff9" providerId="ADAL" clId="{3E3BAECF-1C4E-41FC-AC02-21910896F3CC}"/>
    <pc:docChg chg="custSel addSld modSld">
      <pc:chgData name="Sedi van Loon" userId="e92ac43e-c176-40b7-8001-c8e58642eff9" providerId="ADAL" clId="{3E3BAECF-1C4E-41FC-AC02-21910896F3CC}" dt="2025-01-17T14:48:43.387" v="144"/>
      <pc:docMkLst>
        <pc:docMk/>
      </pc:docMkLst>
      <pc:sldChg chg="addSp modSp modNotesTx">
        <pc:chgData name="Sedi van Loon" userId="e92ac43e-c176-40b7-8001-c8e58642eff9" providerId="ADAL" clId="{3E3BAECF-1C4E-41FC-AC02-21910896F3CC}" dt="2025-01-17T14:24:32.695" v="54" actId="1076"/>
        <pc:sldMkLst>
          <pc:docMk/>
          <pc:sldMk cId="657039176" sldId="266"/>
        </pc:sldMkLst>
        <pc:picChg chg="add mod">
          <ac:chgData name="Sedi van Loon" userId="e92ac43e-c176-40b7-8001-c8e58642eff9" providerId="ADAL" clId="{3E3BAECF-1C4E-41FC-AC02-21910896F3CC}" dt="2025-01-17T14:24:17.887" v="50" actId="1076"/>
          <ac:picMkLst>
            <pc:docMk/>
            <pc:sldMk cId="657039176" sldId="266"/>
            <ac:picMk id="3" creationId="{51302B28-BF23-A40C-FB73-C176482C1306}"/>
          </ac:picMkLst>
        </pc:picChg>
        <pc:picChg chg="add mod">
          <ac:chgData name="Sedi van Loon" userId="e92ac43e-c176-40b7-8001-c8e58642eff9" providerId="ADAL" clId="{3E3BAECF-1C4E-41FC-AC02-21910896F3CC}" dt="2025-01-17T14:24:32.695" v="54" actId="1076"/>
          <ac:picMkLst>
            <pc:docMk/>
            <pc:sldMk cId="657039176" sldId="266"/>
            <ac:picMk id="4" creationId="{4D942E71-D18C-78B0-1A97-FE9083A77413}"/>
          </ac:picMkLst>
        </pc:picChg>
        <pc:picChg chg="add mod">
          <ac:chgData name="Sedi van Loon" userId="e92ac43e-c176-40b7-8001-c8e58642eff9" providerId="ADAL" clId="{3E3BAECF-1C4E-41FC-AC02-21910896F3CC}" dt="2025-01-17T14:24:28.975" v="52" actId="1076"/>
          <ac:picMkLst>
            <pc:docMk/>
            <pc:sldMk cId="657039176" sldId="266"/>
            <ac:picMk id="11" creationId="{1340B24A-48CD-27B2-A9CB-049DD6D43D33}"/>
          </ac:picMkLst>
        </pc:picChg>
      </pc:sldChg>
      <pc:sldChg chg="modSp mod">
        <pc:chgData name="Sedi van Loon" userId="e92ac43e-c176-40b7-8001-c8e58642eff9" providerId="ADAL" clId="{3E3BAECF-1C4E-41FC-AC02-21910896F3CC}" dt="2025-01-17T14:25:16.672" v="59" actId="14100"/>
        <pc:sldMkLst>
          <pc:docMk/>
          <pc:sldMk cId="2909723289" sldId="405"/>
        </pc:sldMkLst>
        <pc:spChg chg="mod">
          <ac:chgData name="Sedi van Loon" userId="e92ac43e-c176-40b7-8001-c8e58642eff9" providerId="ADAL" clId="{3E3BAECF-1C4E-41FC-AC02-21910896F3CC}" dt="2025-01-17T14:25:16.672" v="59" actId="14100"/>
          <ac:spMkLst>
            <pc:docMk/>
            <pc:sldMk cId="2909723289" sldId="405"/>
            <ac:spMk id="2" creationId="{F4810FE0-3251-2559-9AE0-510FEC2616A3}"/>
          </ac:spMkLst>
        </pc:spChg>
        <pc:picChg chg="mod">
          <ac:chgData name="Sedi van Loon" userId="e92ac43e-c176-40b7-8001-c8e58642eff9" providerId="ADAL" clId="{3E3BAECF-1C4E-41FC-AC02-21910896F3CC}" dt="2025-01-17T14:24:52.953" v="55" actId="732"/>
          <ac:picMkLst>
            <pc:docMk/>
            <pc:sldMk cId="2909723289" sldId="405"/>
            <ac:picMk id="1026" creationId="{6EADAA54-AED9-06BE-6917-3A2B384628C2}"/>
          </ac:picMkLst>
        </pc:picChg>
      </pc:sldChg>
      <pc:sldChg chg="addSp delSp modSp new mod modClrScheme modAnim chgLayout">
        <pc:chgData name="Sedi van Loon" userId="e92ac43e-c176-40b7-8001-c8e58642eff9" providerId="ADAL" clId="{3E3BAECF-1C4E-41FC-AC02-21910896F3CC}" dt="2025-01-17T14:34:49.138" v="113" actId="26606"/>
        <pc:sldMkLst>
          <pc:docMk/>
          <pc:sldMk cId="722444909" sldId="407"/>
        </pc:sldMkLst>
        <pc:spChg chg="mod ord">
          <ac:chgData name="Sedi van Loon" userId="e92ac43e-c176-40b7-8001-c8e58642eff9" providerId="ADAL" clId="{3E3BAECF-1C4E-41FC-AC02-21910896F3CC}" dt="2025-01-17T14:34:49.138" v="113" actId="26606"/>
          <ac:spMkLst>
            <pc:docMk/>
            <pc:sldMk cId="722444909" sldId="407"/>
            <ac:spMk id="2" creationId="{BFD818BE-8DB5-F302-9C2A-08B82F7D7272}"/>
          </ac:spMkLst>
        </pc:spChg>
        <pc:spChg chg="del">
          <ac:chgData name="Sedi van Loon" userId="e92ac43e-c176-40b7-8001-c8e58642eff9" providerId="ADAL" clId="{3E3BAECF-1C4E-41FC-AC02-21910896F3CC}" dt="2025-01-17T14:34:43.794" v="112"/>
          <ac:spMkLst>
            <pc:docMk/>
            <pc:sldMk cId="722444909" sldId="407"/>
            <ac:spMk id="3" creationId="{17E5631C-42FF-45EC-8BFA-EB0F6C529624}"/>
          </ac:spMkLst>
        </pc:spChg>
        <pc:spChg chg="del">
          <ac:chgData name="Sedi van Loon" userId="e92ac43e-c176-40b7-8001-c8e58642eff9" providerId="ADAL" clId="{3E3BAECF-1C4E-41FC-AC02-21910896F3CC}" dt="2025-01-17T14:34:49.138" v="113" actId="26606"/>
          <ac:spMkLst>
            <pc:docMk/>
            <pc:sldMk cId="722444909" sldId="407"/>
            <ac:spMk id="4" creationId="{F7B8F1FB-62ED-5448-5630-F0AA6565667D}"/>
          </ac:spMkLst>
        </pc:spChg>
        <pc:spChg chg="add mod">
          <ac:chgData name="Sedi van Loon" userId="e92ac43e-c176-40b7-8001-c8e58642eff9" providerId="ADAL" clId="{3E3BAECF-1C4E-41FC-AC02-21910896F3CC}" dt="2025-01-17T14:34:49.138" v="113" actId="26606"/>
          <ac:spMkLst>
            <pc:docMk/>
            <pc:sldMk cId="722444909" sldId="407"/>
            <ac:spMk id="10" creationId="{C52F5126-D492-14BC-779D-58040A4411F0}"/>
          </ac:spMkLst>
        </pc:spChg>
        <pc:picChg chg="add mod">
          <ac:chgData name="Sedi van Loon" userId="e92ac43e-c176-40b7-8001-c8e58642eff9" providerId="ADAL" clId="{3E3BAECF-1C4E-41FC-AC02-21910896F3CC}" dt="2025-01-17T14:34:49.138" v="113" actId="26606"/>
          <ac:picMkLst>
            <pc:docMk/>
            <pc:sldMk cId="722444909" sldId="407"/>
            <ac:picMk id="5" creationId="{20702D94-FF18-B933-AC53-A5C7D3F00120}"/>
          </ac:picMkLst>
        </pc:picChg>
      </pc:sldChg>
      <pc:sldChg chg="addSp modSp new mod modNotesTx">
        <pc:chgData name="Sedi van Loon" userId="e92ac43e-c176-40b7-8001-c8e58642eff9" providerId="ADAL" clId="{3E3BAECF-1C4E-41FC-AC02-21910896F3CC}" dt="2025-01-17T14:48:43.387" v="144"/>
        <pc:sldMkLst>
          <pc:docMk/>
          <pc:sldMk cId="1085584309" sldId="408"/>
        </pc:sldMkLst>
        <pc:spChg chg="mod ord">
          <ac:chgData name="Sedi van Loon" userId="e92ac43e-c176-40b7-8001-c8e58642eff9" providerId="ADAL" clId="{3E3BAECF-1C4E-41FC-AC02-21910896F3CC}" dt="2025-01-17T14:47:52.812" v="143" actId="14100"/>
          <ac:spMkLst>
            <pc:docMk/>
            <pc:sldMk cId="1085584309" sldId="408"/>
            <ac:spMk id="2" creationId="{9C01BD94-9E4B-08FC-8D82-031983AD8BF8}"/>
          </ac:spMkLst>
        </pc:spChg>
        <pc:picChg chg="add mod modCrop">
          <ac:chgData name="Sedi van Loon" userId="e92ac43e-c176-40b7-8001-c8e58642eff9" providerId="ADAL" clId="{3E3BAECF-1C4E-41FC-AC02-21910896F3CC}" dt="2025-01-17T14:47:11.813" v="122" actId="14100"/>
          <ac:picMkLst>
            <pc:docMk/>
            <pc:sldMk cId="1085584309" sldId="408"/>
            <ac:picMk id="5" creationId="{7D51C8FE-2368-D8AF-68D8-741EFB90170F}"/>
          </ac:picMkLst>
        </pc:picChg>
      </pc:sldChg>
    </pc:docChg>
  </pc:docChgLst>
  <pc:docChgLst>
    <pc:chgData name="Janneke Francissen" userId="e9f1ff48-2d42-4ce7-81e6-7b659a81b717" providerId="ADAL" clId="{72797A36-93B5-45E6-9359-E045D492CE9B}"/>
    <pc:docChg chg="custSel delSld modSld">
      <pc:chgData name="Janneke Francissen" userId="e9f1ff48-2d42-4ce7-81e6-7b659a81b717" providerId="ADAL" clId="{72797A36-93B5-45E6-9359-E045D492CE9B}" dt="2025-01-16T16:16:00.877" v="264" actId="47"/>
      <pc:docMkLst>
        <pc:docMk/>
      </pc:docMkLst>
      <pc:sldChg chg="modSp mod">
        <pc:chgData name="Janneke Francissen" userId="e9f1ff48-2d42-4ce7-81e6-7b659a81b717" providerId="ADAL" clId="{72797A36-93B5-45E6-9359-E045D492CE9B}" dt="2025-01-16T15:43:02.721" v="263" actId="20577"/>
        <pc:sldMkLst>
          <pc:docMk/>
          <pc:sldMk cId="3379687219" sldId="390"/>
        </pc:sldMkLst>
        <pc:spChg chg="mod">
          <ac:chgData name="Janneke Francissen" userId="e9f1ff48-2d42-4ce7-81e6-7b659a81b717" providerId="ADAL" clId="{72797A36-93B5-45E6-9359-E045D492CE9B}" dt="2025-01-16T15:43:02.721" v="263" actId="20577"/>
          <ac:spMkLst>
            <pc:docMk/>
            <pc:sldMk cId="3379687219" sldId="390"/>
            <ac:spMk id="2" creationId="{00000000-0000-0000-0000-000000000000}"/>
          </ac:spMkLst>
        </pc:spChg>
      </pc:sldChg>
      <pc:sldChg chg="del">
        <pc:chgData name="Janneke Francissen" userId="e9f1ff48-2d42-4ce7-81e6-7b659a81b717" providerId="ADAL" clId="{72797A36-93B5-45E6-9359-E045D492CE9B}" dt="2025-01-16T16:16:00.877" v="264" actId="47"/>
        <pc:sldMkLst>
          <pc:docMk/>
          <pc:sldMk cId="1825259404" sldId="407"/>
        </pc:sldMkLst>
      </pc:sldChg>
    </pc:docChg>
  </pc:docChgLst>
  <pc:docChgLst>
    <pc:chgData name="Janneke Francissen" userId="e9f1ff48-2d42-4ce7-81e6-7b659a81b717" providerId="ADAL" clId="{11BB855A-BCB3-42E8-9CE1-DF25C5655AF3}"/>
    <pc:docChg chg="modSld">
      <pc:chgData name="Janneke Francissen" userId="e9f1ff48-2d42-4ce7-81e6-7b659a81b717" providerId="ADAL" clId="{11BB855A-BCB3-42E8-9CE1-DF25C5655AF3}" dt="2025-01-16T19:53:02.299" v="177"/>
      <pc:docMkLst>
        <pc:docMk/>
      </pc:docMkLst>
      <pc:sldChg chg="modSp mod">
        <pc:chgData name="Janneke Francissen" userId="e9f1ff48-2d42-4ce7-81e6-7b659a81b717" providerId="ADAL" clId="{11BB855A-BCB3-42E8-9CE1-DF25C5655AF3}" dt="2025-01-16T19:38:42.630" v="19" actId="20577"/>
        <pc:sldMkLst>
          <pc:docMk/>
          <pc:sldMk cId="3379687219" sldId="390"/>
        </pc:sldMkLst>
        <pc:spChg chg="mod">
          <ac:chgData name="Janneke Francissen" userId="e9f1ff48-2d42-4ce7-81e6-7b659a81b717" providerId="ADAL" clId="{11BB855A-BCB3-42E8-9CE1-DF25C5655AF3}" dt="2025-01-16T19:38:42.630" v="19" actId="20577"/>
          <ac:spMkLst>
            <pc:docMk/>
            <pc:sldMk cId="3379687219" sldId="390"/>
            <ac:spMk id="2" creationId="{00000000-0000-0000-0000-000000000000}"/>
          </ac:spMkLst>
        </pc:spChg>
      </pc:sldChg>
      <pc:sldChg chg="modAnim modNotesTx">
        <pc:chgData name="Janneke Francissen" userId="e9f1ff48-2d42-4ce7-81e6-7b659a81b717" providerId="ADAL" clId="{11BB855A-BCB3-42E8-9CE1-DF25C5655AF3}" dt="2025-01-16T19:52:44.028" v="176"/>
        <pc:sldMkLst>
          <pc:docMk/>
          <pc:sldMk cId="1615160373" sldId="391"/>
        </pc:sldMkLst>
      </pc:sldChg>
      <pc:sldChg chg="addSp modSp mod modAnim modNotesTx">
        <pc:chgData name="Janneke Francissen" userId="e9f1ff48-2d42-4ce7-81e6-7b659a81b717" providerId="ADAL" clId="{11BB855A-BCB3-42E8-9CE1-DF25C5655AF3}" dt="2025-01-16T19:53:02.299" v="177"/>
        <pc:sldMkLst>
          <pc:docMk/>
          <pc:sldMk cId="2909723289" sldId="405"/>
        </pc:sldMkLst>
        <pc:spChg chg="mod">
          <ac:chgData name="Janneke Francissen" userId="e9f1ff48-2d42-4ce7-81e6-7b659a81b717" providerId="ADAL" clId="{11BB855A-BCB3-42E8-9CE1-DF25C5655AF3}" dt="2025-01-16T19:51:44.914" v="152" actId="14100"/>
          <ac:spMkLst>
            <pc:docMk/>
            <pc:sldMk cId="2909723289" sldId="405"/>
            <ac:spMk id="2" creationId="{F4810FE0-3251-2559-9AE0-510FEC2616A3}"/>
          </ac:spMkLst>
        </pc:spChg>
        <pc:picChg chg="add mod">
          <ac:chgData name="Janneke Francissen" userId="e9f1ff48-2d42-4ce7-81e6-7b659a81b717" providerId="ADAL" clId="{11BB855A-BCB3-42E8-9CE1-DF25C5655AF3}" dt="2025-01-16T19:51:23.935" v="149" actId="1076"/>
          <ac:picMkLst>
            <pc:docMk/>
            <pc:sldMk cId="2909723289" sldId="405"/>
            <ac:picMk id="1026" creationId="{6EADAA54-AED9-06BE-6917-3A2B384628C2}"/>
          </ac:picMkLst>
        </pc:picChg>
      </pc:sldChg>
      <pc:sldChg chg="modNotesTx">
        <pc:chgData name="Janneke Francissen" userId="e9f1ff48-2d42-4ce7-81e6-7b659a81b717" providerId="ADAL" clId="{11BB855A-BCB3-42E8-9CE1-DF25C5655AF3}" dt="2025-01-16T19:49:36.984" v="143" actId="20577"/>
        <pc:sldMkLst>
          <pc:docMk/>
          <pc:sldMk cId="448784797" sldId="4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artikel/2540820-spanningen-tussen-korea-s-schoten-gelost-en-wegen-opgeblaz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Bronnen: Wikimedia </a:t>
            </a:r>
            <a:r>
              <a:rPr lang="nl-NL" err="1"/>
              <a:t>commons</a:t>
            </a:r>
            <a:r>
              <a:rPr lang="nl-NL"/>
              <a:t> (links) Voorpagina van </a:t>
            </a:r>
            <a:r>
              <a:rPr lang="nl-NL" i="1"/>
              <a:t>The Daily </a:t>
            </a:r>
            <a:r>
              <a:rPr lang="nl-NL" i="1" err="1"/>
              <a:t>Mirror</a:t>
            </a:r>
            <a:r>
              <a:rPr lang="nl-NL" i="1"/>
              <a:t>, </a:t>
            </a:r>
            <a:r>
              <a:rPr lang="nl-NL" i="0"/>
              <a:t>januari 1915.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24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D1B37-4355-AA63-1D48-A510F8A8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E791632-33B2-DE96-A523-1C05FE239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3292669-F7CD-F2EB-A3EF-D50538247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Wikimedia </a:t>
            </a:r>
            <a:r>
              <a:rPr lang="nl-NL" err="1"/>
              <a:t>commons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6E851E-0C97-4144-EF6F-5DE2AC394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41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Spanningen tussen </a:t>
            </a:r>
            <a:r>
              <a:rPr lang="nl-NL" err="1">
                <a:hlinkClick r:id="rId3"/>
              </a:rPr>
              <a:t>Korea's</a:t>
            </a:r>
            <a:r>
              <a:rPr lang="nl-NL">
                <a:hlinkClick r:id="rId3"/>
              </a:rPr>
              <a:t>: schoten gelost en wegen opgeblazen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1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E53CA-85B4-2742-046E-4DEE1FD61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5FAD66E-4B59-4B74-1619-DF08C7BA2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4BCEFD8-F8D4-61F1-C9EE-F2C726552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</a:t>
            </a:r>
            <a:r>
              <a:rPr lang="nl-NL" err="1"/>
              <a:t>wikimedia</a:t>
            </a:r>
            <a:r>
              <a:rPr lang="nl-NL"/>
              <a:t> </a:t>
            </a:r>
            <a:r>
              <a:rPr lang="nl-NL" err="1"/>
              <a:t>commons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02359B-8226-42DD-3C23-D4D6218B4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53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﻿</a:t>
            </a:r>
            <a:r>
              <a:rPr lang="nl-NL" sz="1400" err="1">
                <a:solidFill>
                  <a:schemeClr val="bg1"/>
                </a:solidFill>
              </a:rPr>
              <a:t>ProDemos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Hofweg</a:t>
            </a:r>
            <a:r>
              <a:rPr lang="nl-NL" sz="140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info@prodemos.nl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prodemos.nl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9577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4160617"/>
            <a:ext cx="2060308" cy="3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1" y="473338"/>
            <a:ext cx="1979525" cy="4674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5"/>
            <a:ext cx="1979525" cy="514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74045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74045"/>
            <a:ext cx="6436800" cy="720000"/>
          </a:xfrm>
          <a:noFill/>
        </p:spPr>
        <p:txBody>
          <a:bodyPr lIns="180000" tIns="180000" rIns="180000" bIns="180000" anchor="ctr" anchorCtr="1"/>
          <a:lstStyle>
            <a:lvl1pPr algn="l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3" r:id="rId5"/>
    <p:sldLayoutId id="2147483685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cSrqRdlFeo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02B28-BF23-A40C-FB73-C176482C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1" y="474860"/>
            <a:ext cx="2471588" cy="33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4D942E71-D18C-78B0-1A97-FE9083A77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4" r="11369"/>
          <a:stretch/>
        </p:blipFill>
        <p:spPr bwMode="auto">
          <a:xfrm>
            <a:off x="3696294" y="456286"/>
            <a:ext cx="1792225" cy="33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340B24A-48CD-27B2-A9CB-049DD6D43D33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 t="-56" r="29030" b="56"/>
          <a:stretch/>
        </p:blipFill>
        <p:spPr bwMode="auto">
          <a:xfrm>
            <a:off x="5894294" y="461980"/>
            <a:ext cx="2473200" cy="33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0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331606" y="3771900"/>
            <a:ext cx="6629400" cy="1324233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sz="4000">
                <a:solidFill>
                  <a:schemeClr val="bg1"/>
                </a:solidFill>
              </a:rPr>
              <a:t>Staakt-het-vuren in historisch perspectief</a:t>
            </a:r>
            <a:endParaRPr lang="nl-NL" sz="4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Een staakt-het-vuren is een officiële afspraak tussen alle oorlogvoerende partijen. </a:t>
            </a:r>
          </a:p>
          <a:p>
            <a:r>
              <a:rPr lang="nl-NL"/>
              <a:t>Deze partijen spreken met elkaar af om de wapens neer te leggen en te stoppen met vechten.</a:t>
            </a:r>
          </a:p>
          <a:p>
            <a:r>
              <a:rPr lang="nl-NL"/>
              <a:t>Vaak gaat een wapenstilstand vooraf aan een echte vrede.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een wapenstilstand?</a:t>
            </a:r>
          </a:p>
        </p:txBody>
      </p:sp>
    </p:spTree>
    <p:extLst>
      <p:ext uri="{BB962C8B-B14F-4D97-AF65-F5344CB8AC3E}">
        <p14:creationId xmlns:p14="http://schemas.microsoft.com/office/powerpoint/2010/main" val="337968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lumn | Spontaan kerstbestand - NRC">
            <a:extLst>
              <a:ext uri="{FF2B5EF4-FFF2-40B4-BE49-F238E27FC236}">
                <a16:creationId xmlns:a16="http://schemas.microsoft.com/office/drawing/2014/main" id="{51B515D0-85A3-89DA-F151-0133B88FB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8090" r="8702"/>
          <a:stretch/>
        </p:blipFill>
        <p:spPr bwMode="auto">
          <a:xfrm>
            <a:off x="3475606" y="470902"/>
            <a:ext cx="8136353" cy="46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4C0072-CCE4-479F-DAD3-86C2840C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506" y="1447920"/>
            <a:ext cx="3855493" cy="720000"/>
          </a:xfrm>
        </p:spPr>
        <p:txBody>
          <a:bodyPr/>
          <a:lstStyle/>
          <a:p>
            <a:r>
              <a:rPr lang="nl-NL"/>
              <a:t>1914: Kerstbestand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D033E1-12AD-90F8-9FBA-245BBC1B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901"/>
            <a:ext cx="3475606" cy="467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6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 title="Christmas Truce of World War I -- Joyeux Noel [2005 film]">
            <a:hlinkClick r:id="" action="ppaction://media"/>
            <a:extLst>
              <a:ext uri="{FF2B5EF4-FFF2-40B4-BE49-F238E27FC236}">
                <a16:creationId xmlns:a16="http://schemas.microsoft.com/office/drawing/2014/main" id="{20702D94-FF18-B933-AC53-A5C7D3F001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5762" y="1620000"/>
            <a:ext cx="5538647" cy="3129336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D818BE-8DB5-F302-9C2A-08B82F7D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 anchor="t">
            <a:normAutofit/>
          </a:bodyPr>
          <a:lstStyle/>
          <a:p>
            <a:r>
              <a:rPr lang="nl-NL">
                <a:latin typeface="Calibri"/>
                <a:ea typeface="Calibri"/>
                <a:cs typeface="Calibri"/>
              </a:rPr>
              <a:t>Film: </a:t>
            </a:r>
            <a:r>
              <a:rPr lang="nl-NL" err="1">
                <a:latin typeface="Calibri"/>
                <a:ea typeface="Calibri"/>
                <a:cs typeface="Calibri"/>
              </a:rPr>
              <a:t>Joyeux</a:t>
            </a:r>
            <a:r>
              <a:rPr lang="nl-NL">
                <a:latin typeface="Calibri"/>
                <a:ea typeface="Calibri"/>
                <a:cs typeface="Calibri"/>
              </a:rPr>
              <a:t> </a:t>
            </a:r>
            <a:r>
              <a:rPr lang="nl-NL" err="1">
                <a:latin typeface="Calibri"/>
                <a:ea typeface="Calibri"/>
                <a:cs typeface="Calibri"/>
              </a:rPr>
              <a:t>Noel</a:t>
            </a:r>
            <a:r>
              <a:rPr lang="nl-NL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52F5126-D492-14BC-779D-58040A441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44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D3AC4-350E-BE90-AE12-19A0AA75E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DDD5100B-3E1B-E031-EBCD-E3E7F384C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634"/>
            <a:ext cx="9144000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C9BBE1-DF9F-7B48-C808-998B34D4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4913"/>
            <a:ext cx="4470400" cy="613341"/>
          </a:xfrm>
        </p:spPr>
        <p:txBody>
          <a:bodyPr/>
          <a:lstStyle/>
          <a:p>
            <a:r>
              <a:rPr lang="nl-NL"/>
              <a:t>1953: Koreaanse oorlog</a:t>
            </a:r>
          </a:p>
        </p:txBody>
      </p:sp>
    </p:spTree>
    <p:extLst>
      <p:ext uri="{BB962C8B-B14F-4D97-AF65-F5344CB8AC3E}">
        <p14:creationId xmlns:p14="http://schemas.microsoft.com/office/powerpoint/2010/main" val="44878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4A50CE-C724-19C0-3418-9DB387CB4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51C8FE-2368-D8AF-68D8-741EFB9017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694" t="10175" r="12083" b="5307"/>
          <a:stretch/>
        </p:blipFill>
        <p:spPr>
          <a:xfrm>
            <a:off x="1584000" y="17079"/>
            <a:ext cx="5870900" cy="51264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01BD94-9E4B-08FC-8D82-031983AD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100" y="1165482"/>
            <a:ext cx="2822900" cy="764918"/>
          </a:xfrm>
        </p:spPr>
        <p:txBody>
          <a:bodyPr/>
          <a:lstStyle/>
          <a:p>
            <a:r>
              <a:rPr lang="nl-NL"/>
              <a:t>Oktober 2024</a:t>
            </a:r>
          </a:p>
        </p:txBody>
      </p:sp>
    </p:spTree>
    <p:extLst>
      <p:ext uri="{BB962C8B-B14F-4D97-AF65-F5344CB8AC3E}">
        <p14:creationId xmlns:p14="http://schemas.microsoft.com/office/powerpoint/2010/main" val="108558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117C8-1E67-9B66-CD23-1E96ED1C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ADAA54-AED9-06BE-6917-3A2B38462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92"/>
          <a:stretch/>
        </p:blipFill>
        <p:spPr bwMode="auto">
          <a:xfrm>
            <a:off x="0" y="453527"/>
            <a:ext cx="9634888" cy="46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810FE0-3251-2559-9AE0-510FEC26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76301"/>
            <a:ext cx="4343400" cy="1011374"/>
          </a:xfrm>
        </p:spPr>
        <p:txBody>
          <a:bodyPr/>
          <a:lstStyle/>
          <a:p>
            <a:r>
              <a:rPr lang="nl-NL"/>
              <a:t>1973: Einde aan de Vietnamoorlog</a:t>
            </a:r>
          </a:p>
        </p:txBody>
      </p:sp>
    </p:spTree>
    <p:extLst>
      <p:ext uri="{BB962C8B-B14F-4D97-AF65-F5344CB8AC3E}">
        <p14:creationId xmlns:p14="http://schemas.microsoft.com/office/powerpoint/2010/main" val="290972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roDemos">
  <a:themeElements>
    <a:clrScheme name="ProDemos blauw">
      <a:dk1>
        <a:srgbClr val="00B3E6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3099-1 ProDemos powerpointtemplate-NL blauw.pptx" id="{F3DEBD63-EE53-DA4A-B1D6-DA947C1E4577}" vid="{E5A097DC-8011-C443-AA16-DAF9CA9DBBE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Props1.xml><?xml version="1.0" encoding="utf-8"?>
<ds:datastoreItem xmlns:ds="http://schemas.openxmlformats.org/officeDocument/2006/customXml" ds:itemID="{907C5BD3-5651-4528-A1F1-0A945DD8DE58}">
  <ds:schemaRefs>
    <ds:schemaRef ds:uri="3a7bcf79-13ec-4791-9315-eb816fa35df2"/>
    <ds:schemaRef ds:uri="f6166596-befa-4d6e-9b8b-75e822e8a2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61B622-2B34-4990-A92B-4D13134F21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F42FD-8749-4A7A-9A96-34D11D7C537B}">
  <ds:schemaRefs>
    <ds:schemaRef ds:uri="3a7bcf79-13ec-4791-9315-eb816fa35df2"/>
    <ds:schemaRef ds:uri="f6166596-befa-4d6e-9b8b-75e822e8a2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ff47c44-a17a-41cf-a8f7-54127cafb343}" enabled="0" method="" siteId="{bff47c44-a17a-41cf-a8f7-54127cafb3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ProDemos</Template>
  <Application>Microsoft Office PowerPoint</Application>
  <PresentationFormat>On-screen Show (16:9)</PresentationFormat>
  <Slides>7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ProDemos</vt:lpstr>
      <vt:lpstr>PowerPoint Presentation</vt:lpstr>
      <vt:lpstr>Wat is een wapenstilstand?</vt:lpstr>
      <vt:lpstr>1914: Kerstbestand </vt:lpstr>
      <vt:lpstr>Film: Joyeux Noel </vt:lpstr>
      <vt:lpstr>1953: Koreaanse oorlog</vt:lpstr>
      <vt:lpstr>Oktober 2024</vt:lpstr>
      <vt:lpstr>1973: Einde aan de Vietnamoorlog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Nienke Schuitemaker</dc:creator>
  <cp:keywords/>
  <dc:description/>
  <cp:revision>1</cp:revision>
  <cp:lastPrinted>2017-06-07T13:51:27Z</cp:lastPrinted>
  <dcterms:created xsi:type="dcterms:W3CDTF">2022-07-18T14:35:55Z</dcterms:created>
  <dcterms:modified xsi:type="dcterms:W3CDTF">2025-01-17T20:30:03Z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Order">
    <vt:r8>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_dlc_DocIdItemGuid">
    <vt:lpwstr>415176f6-5801-472a-8797-185466dd5b51</vt:lpwstr>
  </property>
  <property fmtid="{D5CDD505-2E9C-101B-9397-08002B2CF9AE}" pid="11" name="MediaServiceImageTags">
    <vt:lpwstr/>
  </property>
</Properties>
</file>