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3"/>
  </p:notesMasterIdLst>
  <p:sldIdLst>
    <p:sldId id="263" r:id="rId5"/>
    <p:sldId id="262" r:id="rId6"/>
    <p:sldId id="261" r:id="rId7"/>
    <p:sldId id="260" r:id="rId8"/>
    <p:sldId id="259" r:id="rId9"/>
    <p:sldId id="258" r:id="rId10"/>
    <p:sldId id="257" r:id="rId11"/>
    <p:sldId id="264"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79DEAD-A04B-4513-AAB9-B757955B8D4D}" v="8" dt="2021-08-30T07:33:44.6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86" d="100"/>
          <a:sy n="86" d="100"/>
        </p:scale>
        <p:origin x="379"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neke Francissen" userId="e9f1ff48-2d42-4ce7-81e6-7b659a81b717" providerId="ADAL" clId="{D579DEAD-A04B-4513-AAB9-B757955B8D4D}"/>
    <pc:docChg chg="custSel modSld">
      <pc:chgData name="Janneke Francissen" userId="e9f1ff48-2d42-4ce7-81e6-7b659a81b717" providerId="ADAL" clId="{D579DEAD-A04B-4513-AAB9-B757955B8D4D}" dt="2021-08-30T07:33:44.630" v="14"/>
      <pc:docMkLst>
        <pc:docMk/>
      </pc:docMkLst>
      <pc:sldChg chg="addSp delSp modSp mod">
        <pc:chgData name="Janneke Francissen" userId="e9f1ff48-2d42-4ce7-81e6-7b659a81b717" providerId="ADAL" clId="{D579DEAD-A04B-4513-AAB9-B757955B8D4D}" dt="2021-08-30T07:33:40.475" v="12"/>
        <pc:sldMkLst>
          <pc:docMk/>
          <pc:sldMk cId="2688698291" sldId="257"/>
        </pc:sldMkLst>
        <pc:picChg chg="add mod">
          <ac:chgData name="Janneke Francissen" userId="e9f1ff48-2d42-4ce7-81e6-7b659a81b717" providerId="ADAL" clId="{D579DEAD-A04B-4513-AAB9-B757955B8D4D}" dt="2021-08-30T07:33:40.475" v="12"/>
          <ac:picMkLst>
            <pc:docMk/>
            <pc:sldMk cId="2688698291" sldId="257"/>
            <ac:picMk id="6" creationId="{B02B2469-70F8-4348-B89F-CCB0565BF0ED}"/>
          </ac:picMkLst>
        </pc:picChg>
        <pc:picChg chg="del">
          <ac:chgData name="Janneke Francissen" userId="e9f1ff48-2d42-4ce7-81e6-7b659a81b717" providerId="ADAL" clId="{D579DEAD-A04B-4513-AAB9-B757955B8D4D}" dt="2021-08-30T07:33:39.647" v="11" actId="478"/>
          <ac:picMkLst>
            <pc:docMk/>
            <pc:sldMk cId="2688698291" sldId="257"/>
            <ac:picMk id="9" creationId="{D85ADB26-9A10-4398-8150-065331ED1159}"/>
          </ac:picMkLst>
        </pc:picChg>
      </pc:sldChg>
      <pc:sldChg chg="addSp delSp modSp mod">
        <pc:chgData name="Janneke Francissen" userId="e9f1ff48-2d42-4ce7-81e6-7b659a81b717" providerId="ADAL" clId="{D579DEAD-A04B-4513-AAB9-B757955B8D4D}" dt="2021-08-30T07:33:33.643" v="10"/>
        <pc:sldMkLst>
          <pc:docMk/>
          <pc:sldMk cId="1601906164" sldId="258"/>
        </pc:sldMkLst>
        <pc:picChg chg="add mod">
          <ac:chgData name="Janneke Francissen" userId="e9f1ff48-2d42-4ce7-81e6-7b659a81b717" providerId="ADAL" clId="{D579DEAD-A04B-4513-AAB9-B757955B8D4D}" dt="2021-08-30T07:33:33.643" v="10"/>
          <ac:picMkLst>
            <pc:docMk/>
            <pc:sldMk cId="1601906164" sldId="258"/>
            <ac:picMk id="6" creationId="{3531FA1E-0F33-4E11-A207-36A1E3545C19}"/>
          </ac:picMkLst>
        </pc:picChg>
        <pc:picChg chg="del">
          <ac:chgData name="Janneke Francissen" userId="e9f1ff48-2d42-4ce7-81e6-7b659a81b717" providerId="ADAL" clId="{D579DEAD-A04B-4513-AAB9-B757955B8D4D}" dt="2021-08-30T07:33:32.495" v="9" actId="478"/>
          <ac:picMkLst>
            <pc:docMk/>
            <pc:sldMk cId="1601906164" sldId="258"/>
            <ac:picMk id="9" creationId="{2823AD5A-11C1-421C-AF5B-38C488141156}"/>
          </ac:picMkLst>
        </pc:picChg>
      </pc:sldChg>
      <pc:sldChg chg="addSp delSp modSp mod">
        <pc:chgData name="Janneke Francissen" userId="e9f1ff48-2d42-4ce7-81e6-7b659a81b717" providerId="ADAL" clId="{D579DEAD-A04B-4513-AAB9-B757955B8D4D}" dt="2021-08-30T07:33:28.843" v="8"/>
        <pc:sldMkLst>
          <pc:docMk/>
          <pc:sldMk cId="2688295772" sldId="259"/>
        </pc:sldMkLst>
        <pc:picChg chg="add mod">
          <ac:chgData name="Janneke Francissen" userId="e9f1ff48-2d42-4ce7-81e6-7b659a81b717" providerId="ADAL" clId="{D579DEAD-A04B-4513-AAB9-B757955B8D4D}" dt="2021-08-30T07:33:28.843" v="8"/>
          <ac:picMkLst>
            <pc:docMk/>
            <pc:sldMk cId="2688295772" sldId="259"/>
            <ac:picMk id="6" creationId="{26688F4F-3C25-4992-9AE5-6F61DA576D24}"/>
          </ac:picMkLst>
        </pc:picChg>
        <pc:picChg chg="del">
          <ac:chgData name="Janneke Francissen" userId="e9f1ff48-2d42-4ce7-81e6-7b659a81b717" providerId="ADAL" clId="{D579DEAD-A04B-4513-AAB9-B757955B8D4D}" dt="2021-08-30T07:33:27.817" v="7" actId="478"/>
          <ac:picMkLst>
            <pc:docMk/>
            <pc:sldMk cId="2688295772" sldId="259"/>
            <ac:picMk id="11" creationId="{1E83D8B3-2062-4C34-B661-FAB323744E3B}"/>
          </ac:picMkLst>
        </pc:picChg>
      </pc:sldChg>
      <pc:sldChg chg="addSp delSp modSp mod">
        <pc:chgData name="Janneke Francissen" userId="e9f1ff48-2d42-4ce7-81e6-7b659a81b717" providerId="ADAL" clId="{D579DEAD-A04B-4513-AAB9-B757955B8D4D}" dt="2021-08-30T07:33:20.037" v="6"/>
        <pc:sldMkLst>
          <pc:docMk/>
          <pc:sldMk cId="2400929695" sldId="260"/>
        </pc:sldMkLst>
        <pc:picChg chg="add mod">
          <ac:chgData name="Janneke Francissen" userId="e9f1ff48-2d42-4ce7-81e6-7b659a81b717" providerId="ADAL" clId="{D579DEAD-A04B-4513-AAB9-B757955B8D4D}" dt="2021-08-30T07:33:20.037" v="6"/>
          <ac:picMkLst>
            <pc:docMk/>
            <pc:sldMk cId="2400929695" sldId="260"/>
            <ac:picMk id="6" creationId="{6E644EBE-FBE7-4785-A837-B3B37FA53585}"/>
          </ac:picMkLst>
        </pc:picChg>
        <pc:picChg chg="del">
          <ac:chgData name="Janneke Francissen" userId="e9f1ff48-2d42-4ce7-81e6-7b659a81b717" providerId="ADAL" clId="{D579DEAD-A04B-4513-AAB9-B757955B8D4D}" dt="2021-08-30T07:33:18.848" v="5" actId="478"/>
          <ac:picMkLst>
            <pc:docMk/>
            <pc:sldMk cId="2400929695" sldId="260"/>
            <ac:picMk id="9" creationId="{D088566C-56A7-4591-ABEF-1983617B8A18}"/>
          </ac:picMkLst>
        </pc:picChg>
      </pc:sldChg>
      <pc:sldChg chg="addSp delSp modSp mod">
        <pc:chgData name="Janneke Francissen" userId="e9f1ff48-2d42-4ce7-81e6-7b659a81b717" providerId="ADAL" clId="{D579DEAD-A04B-4513-AAB9-B757955B8D4D}" dt="2021-08-30T07:33:15.223" v="4"/>
        <pc:sldMkLst>
          <pc:docMk/>
          <pc:sldMk cId="423098933" sldId="261"/>
        </pc:sldMkLst>
        <pc:picChg chg="add mod">
          <ac:chgData name="Janneke Francissen" userId="e9f1ff48-2d42-4ce7-81e6-7b659a81b717" providerId="ADAL" clId="{D579DEAD-A04B-4513-AAB9-B757955B8D4D}" dt="2021-08-30T07:33:15.223" v="4"/>
          <ac:picMkLst>
            <pc:docMk/>
            <pc:sldMk cId="423098933" sldId="261"/>
            <ac:picMk id="6" creationId="{3793FB9A-15A7-4249-8809-A2C712F0AD8C}"/>
          </ac:picMkLst>
        </pc:picChg>
        <pc:picChg chg="del">
          <ac:chgData name="Janneke Francissen" userId="e9f1ff48-2d42-4ce7-81e6-7b659a81b717" providerId="ADAL" clId="{D579DEAD-A04B-4513-AAB9-B757955B8D4D}" dt="2021-08-30T07:33:14.290" v="3" actId="478"/>
          <ac:picMkLst>
            <pc:docMk/>
            <pc:sldMk cId="423098933" sldId="261"/>
            <ac:picMk id="10" creationId="{4E3B1B06-14DD-4797-9064-AF0ACEC1F149}"/>
          </ac:picMkLst>
        </pc:picChg>
      </pc:sldChg>
      <pc:sldChg chg="addSp delSp modSp mod">
        <pc:chgData name="Janneke Francissen" userId="e9f1ff48-2d42-4ce7-81e6-7b659a81b717" providerId="ADAL" clId="{D579DEAD-A04B-4513-AAB9-B757955B8D4D}" dt="2021-08-30T07:33:06.548" v="2" actId="1076"/>
        <pc:sldMkLst>
          <pc:docMk/>
          <pc:sldMk cId="43876552" sldId="262"/>
        </pc:sldMkLst>
        <pc:picChg chg="del">
          <ac:chgData name="Janneke Francissen" userId="e9f1ff48-2d42-4ce7-81e6-7b659a81b717" providerId="ADAL" clId="{D579DEAD-A04B-4513-AAB9-B757955B8D4D}" dt="2021-08-30T07:32:59.330" v="0" actId="478"/>
          <ac:picMkLst>
            <pc:docMk/>
            <pc:sldMk cId="43876552" sldId="262"/>
            <ac:picMk id="9" creationId="{E2044263-78CD-4811-937F-27856C29CB3C}"/>
          </ac:picMkLst>
        </pc:picChg>
        <pc:picChg chg="add mod">
          <ac:chgData name="Janneke Francissen" userId="e9f1ff48-2d42-4ce7-81e6-7b659a81b717" providerId="ADAL" clId="{D579DEAD-A04B-4513-AAB9-B757955B8D4D}" dt="2021-08-30T07:33:06.548" v="2" actId="1076"/>
          <ac:picMkLst>
            <pc:docMk/>
            <pc:sldMk cId="43876552" sldId="262"/>
            <ac:picMk id="1026" creationId="{B260B260-BBFB-49DC-8B42-3A2821D7D18B}"/>
          </ac:picMkLst>
        </pc:picChg>
      </pc:sldChg>
      <pc:sldChg chg="addSp delSp modSp mod">
        <pc:chgData name="Janneke Francissen" userId="e9f1ff48-2d42-4ce7-81e6-7b659a81b717" providerId="ADAL" clId="{D579DEAD-A04B-4513-AAB9-B757955B8D4D}" dt="2021-08-30T07:33:44.630" v="14"/>
        <pc:sldMkLst>
          <pc:docMk/>
          <pc:sldMk cId="2856403788" sldId="264"/>
        </pc:sldMkLst>
        <pc:picChg chg="add mod">
          <ac:chgData name="Janneke Francissen" userId="e9f1ff48-2d42-4ce7-81e6-7b659a81b717" providerId="ADAL" clId="{D579DEAD-A04B-4513-AAB9-B757955B8D4D}" dt="2021-08-30T07:33:44.630" v="14"/>
          <ac:picMkLst>
            <pc:docMk/>
            <pc:sldMk cId="2856403788" sldId="264"/>
            <ac:picMk id="6" creationId="{D1EE85E9-AE0D-474F-8DCE-C72D5ABAA87D}"/>
          </ac:picMkLst>
        </pc:picChg>
        <pc:picChg chg="del">
          <ac:chgData name="Janneke Francissen" userId="e9f1ff48-2d42-4ce7-81e6-7b659a81b717" providerId="ADAL" clId="{D579DEAD-A04B-4513-AAB9-B757955B8D4D}" dt="2021-08-30T07:33:43.818" v="13" actId="478"/>
          <ac:picMkLst>
            <pc:docMk/>
            <pc:sldMk cId="2856403788" sldId="264"/>
            <ac:picMk id="9" creationId="{6B462064-8C1A-4255-AC67-ACCB1DAE5E0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C7999E-7850-4012-B854-A0B0C4C7241A}" type="datetimeFigureOut">
              <a:rPr lang="nl-NL"/>
              <a:t>30-8-2021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AF7984-746C-4834-A97A-503E38CCD1AB}" type="slidenum">
              <a:rPr lang="nl-NL"/>
              <a:t>‹nr.›</a:t>
            </a:fld>
            <a:endParaRPr lang="nl-NL"/>
          </a:p>
        </p:txBody>
      </p:sp>
    </p:spTree>
    <p:extLst>
      <p:ext uri="{BB962C8B-B14F-4D97-AF65-F5344CB8AC3E}">
        <p14:creationId xmlns:p14="http://schemas.microsoft.com/office/powerpoint/2010/main" val="3198484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400"/>
              </a:lnSpc>
            </a:pPr>
            <a:r>
              <a:rPr lang="nl-NL" sz="1800" b="1">
                <a:effectLst/>
                <a:latin typeface="Calibri" panose="020F0502020204030204" pitchFamily="34" charset="0"/>
                <a:ea typeface="Calibri" panose="020F0502020204030204" pitchFamily="34" charset="0"/>
              </a:rPr>
              <a:t>In de Grondwet staat...</a:t>
            </a:r>
            <a:endParaRPr lang="en-US" sz="1800">
              <a:effectLst/>
              <a:latin typeface="Calibri" panose="020F0502020204030204" pitchFamily="34" charset="0"/>
              <a:ea typeface="Times New Roman" panose="02020603050405020304" pitchFamily="18" charset="0"/>
            </a:endParaRPr>
          </a:p>
        </p:txBody>
      </p:sp>
      <p:sp>
        <p:nvSpPr>
          <p:cNvPr id="4" name="Tijdelijke aanduiding voor dianummer 3"/>
          <p:cNvSpPr>
            <a:spLocks noGrp="1"/>
          </p:cNvSpPr>
          <p:nvPr>
            <p:ph type="sldNum" sz="quarter" idx="10"/>
          </p:nvPr>
        </p:nvSpPr>
        <p:spPr/>
        <p:txBody>
          <a:bodyPr/>
          <a:lstStyle/>
          <a:p>
            <a:fld id="{BA151376-0157-B84F-87E6-9CFD05A29497}" type="slidenum">
              <a:rPr lang="nl-NL" smtClean="0"/>
              <a:t>1</a:t>
            </a:fld>
            <a:endParaRPr lang="nl-NL"/>
          </a:p>
        </p:txBody>
      </p:sp>
    </p:spTree>
    <p:extLst>
      <p:ext uri="{BB962C8B-B14F-4D97-AF65-F5344CB8AC3E}">
        <p14:creationId xmlns:p14="http://schemas.microsoft.com/office/powerpoint/2010/main" val="1642133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400"/>
              </a:lnSpc>
            </a:pPr>
            <a:r>
              <a:rPr lang="nl-NL" sz="1200" dirty="0">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Times New Roman" panose="02020603050405020304" pitchFamily="18" charset="0"/>
            </a:endParaRPr>
          </a:p>
          <a:p>
            <a:pPr marL="342900" lvl="0" indent="-342900">
              <a:lnSpc>
                <a:spcPts val="1400"/>
              </a:lnSpc>
              <a:buFont typeface="+mj-lt"/>
              <a:buAutoNum type="arabicPeriod"/>
            </a:pPr>
            <a:r>
              <a:rPr lang="nl-NL" sz="1200" dirty="0">
                <a:solidFill>
                  <a:srgbClr val="000000"/>
                </a:solidFill>
                <a:effectLst/>
                <a:latin typeface="Calibri" panose="020F0502020204030204" pitchFamily="34" charset="0"/>
                <a:ea typeface="Calibri" panose="020F0502020204030204" pitchFamily="34" charset="0"/>
              </a:rPr>
              <a:t>...dat je gekozen kunt worden voor de Tweede Kamer als je 18 jaar bent of ouder.</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effectLst/>
                <a:latin typeface="Calibri" panose="020F0502020204030204" pitchFamily="34" charset="0"/>
                <a:ea typeface="Calibri" panose="020F0502020204030204" pitchFamily="34" charset="0"/>
              </a:rPr>
              <a:t>Is juist</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effectLst/>
                <a:latin typeface="Calibri" panose="020F0502020204030204" pitchFamily="34" charset="0"/>
                <a:ea typeface="Calibri" panose="020F0502020204030204" pitchFamily="34" charset="0"/>
              </a:rPr>
              <a:t> </a:t>
            </a:r>
            <a:endParaRPr lang="en-US" dirty="0"/>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2</a:t>
            </a:fld>
            <a:endParaRPr lang="nl-NL"/>
          </a:p>
        </p:txBody>
      </p:sp>
    </p:spTree>
    <p:extLst>
      <p:ext uri="{BB962C8B-B14F-4D97-AF65-F5344CB8AC3E}">
        <p14:creationId xmlns:p14="http://schemas.microsoft.com/office/powerpoint/2010/main" val="973616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342900" lvl="0" indent="-342900">
              <a:lnSpc>
                <a:spcPts val="1400"/>
              </a:lnSpc>
              <a:buFont typeface="+mj-lt"/>
              <a:buAutoNum type="arabicPeriod"/>
            </a:pPr>
            <a:r>
              <a:rPr lang="nl-NL" sz="1200" dirty="0">
                <a:solidFill>
                  <a:srgbClr val="000000"/>
                </a:solidFill>
                <a:effectLst/>
                <a:latin typeface="Calibri" panose="020F0502020204030204" pitchFamily="34" charset="0"/>
                <a:ea typeface="Calibri" panose="020F0502020204030204" pitchFamily="34" charset="0"/>
              </a:rPr>
              <a:t>...dat kinderen tot 18 jaar recht hebben op schoon drinkwater. </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solidFill>
                  <a:srgbClr val="000000"/>
                </a:solidFill>
                <a:effectLst/>
                <a:latin typeface="Calibri" panose="020F0502020204030204" pitchFamily="34" charset="0"/>
                <a:ea typeface="Calibri" panose="020F0502020204030204" pitchFamily="34" charset="0"/>
              </a:rPr>
              <a:t>Niet juist. Dit is een kinderrecht (vraag wie weet wat dit is en leg daarna uit).</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dirty="0">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effectLst/>
                <a:latin typeface="Calibri" panose="020F0502020204030204" pitchFamily="34" charset="0"/>
                <a:ea typeface="Calibri" panose="020F0502020204030204" pitchFamily="34" charset="0"/>
              </a:rPr>
              <a:t>Leg uit: Rechten van het Kind. Alle kinderrechten gelden voor alle kinderen over de hele wereld. Het verdrag van de Universele Verklaring van de Rechten van het Kind werd op 20 november 1989 aangenomen door de Algemene Vergadering van de Verenigde Naties. Ook Nederland heeft deze verklaring ondertekend. De landen verplichten zich hiermee tot het beschermen van de rechten van kinderen in hun land.</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dirty="0">
                <a:effectLst/>
                <a:latin typeface="Calibri" panose="020F0502020204030204" pitchFamily="34" charset="0"/>
                <a:ea typeface="Calibri" panose="020F0502020204030204" pitchFamily="34" charset="0"/>
              </a:rPr>
              <a:t> </a:t>
            </a:r>
            <a:endParaRPr lang="en-US" dirty="0"/>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3</a:t>
            </a:fld>
            <a:endParaRPr lang="nl-NL"/>
          </a:p>
        </p:txBody>
      </p:sp>
    </p:spTree>
    <p:extLst>
      <p:ext uri="{BB962C8B-B14F-4D97-AF65-F5344CB8AC3E}">
        <p14:creationId xmlns:p14="http://schemas.microsoft.com/office/powerpoint/2010/main" val="2744052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lvl="0" indent="0">
              <a:lnSpc>
                <a:spcPts val="1400"/>
              </a:lnSpc>
              <a:buFont typeface="+mj-lt"/>
              <a:buNone/>
            </a:pPr>
            <a:r>
              <a:rPr lang="nl-NL" sz="1200" dirty="0">
                <a:solidFill>
                  <a:srgbClr val="000000"/>
                </a:solidFill>
                <a:effectLst/>
                <a:latin typeface="Calibri" panose="020F0502020204030204" pitchFamily="34" charset="0"/>
                <a:ea typeface="Calibri" panose="020F0502020204030204" pitchFamily="34" charset="0"/>
              </a:rPr>
              <a:t>...dat scholen zelf mogen bepalen welk geloof zij willen uitdragen.</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solidFill>
                  <a:srgbClr val="000000"/>
                </a:solidFill>
                <a:effectLst/>
                <a:latin typeface="Calibri" panose="020F0502020204030204" pitchFamily="34" charset="0"/>
                <a:ea typeface="Calibri" panose="020F0502020204030204" pitchFamily="34" charset="0"/>
              </a:rPr>
              <a:t>Is juist</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dirty="0">
                <a:effectLst/>
                <a:latin typeface="Calibri" panose="020F0502020204030204" pitchFamily="34" charset="0"/>
                <a:ea typeface="Calibri" panose="020F0502020204030204" pitchFamily="34" charset="0"/>
              </a:rPr>
              <a:t> </a:t>
            </a:r>
            <a:endParaRPr lang="en-US" dirty="0"/>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4</a:t>
            </a:fld>
            <a:endParaRPr lang="nl-NL"/>
          </a:p>
        </p:txBody>
      </p:sp>
    </p:spTree>
    <p:extLst>
      <p:ext uri="{BB962C8B-B14F-4D97-AF65-F5344CB8AC3E}">
        <p14:creationId xmlns:p14="http://schemas.microsoft.com/office/powerpoint/2010/main" val="27769616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lvl="0" indent="0">
              <a:lnSpc>
                <a:spcPts val="1400"/>
              </a:lnSpc>
              <a:buFont typeface="+mj-lt"/>
              <a:buNone/>
            </a:pPr>
            <a:r>
              <a:rPr lang="nl-NL" sz="1200" dirty="0">
                <a:solidFill>
                  <a:srgbClr val="000000"/>
                </a:solidFill>
                <a:effectLst/>
                <a:latin typeface="Calibri" panose="020F0502020204030204" pitchFamily="34" charset="0"/>
                <a:ea typeface="Calibri" panose="020F0502020204030204" pitchFamily="34" charset="0"/>
              </a:rPr>
              <a:t>...dat iedere burger recht heeft op toegang tot openbaar vervoer. </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solidFill>
                  <a:srgbClr val="000000"/>
                </a:solidFill>
                <a:effectLst/>
                <a:latin typeface="Calibri" panose="020F0502020204030204" pitchFamily="34" charset="0"/>
                <a:ea typeface="Calibri" panose="020F0502020204030204" pitchFamily="34" charset="0"/>
              </a:rPr>
              <a:t>Niet juist; is geen recht.</a:t>
            </a:r>
            <a:br>
              <a:rPr lang="nl-NL" sz="1200" i="1" dirty="0">
                <a:effectLst/>
                <a:latin typeface="Calibri" panose="020F0502020204030204" pitchFamily="34" charset="0"/>
                <a:ea typeface="Times New Roman" panose="02020603050405020304" pitchFamily="18" charset="0"/>
              </a:rPr>
            </a:br>
            <a:r>
              <a:rPr lang="nl-NL" sz="1200" i="1" dirty="0">
                <a:solidFill>
                  <a:srgbClr val="000000"/>
                </a:solidFill>
                <a:effectLst/>
                <a:latin typeface="Calibri" panose="020F0502020204030204" pitchFamily="34" charset="0"/>
                <a:ea typeface="Calibri" panose="020F0502020204030204" pitchFamily="34" charset="0"/>
              </a:rPr>
              <a:t> </a:t>
            </a:r>
            <a:endParaRPr lang="en-US" dirty="0"/>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5</a:t>
            </a:fld>
            <a:endParaRPr lang="nl-NL"/>
          </a:p>
        </p:txBody>
      </p:sp>
    </p:spTree>
    <p:extLst>
      <p:ext uri="{BB962C8B-B14F-4D97-AF65-F5344CB8AC3E}">
        <p14:creationId xmlns:p14="http://schemas.microsoft.com/office/powerpoint/2010/main" val="5676478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lvl="0" indent="0">
              <a:lnSpc>
                <a:spcPts val="1400"/>
              </a:lnSpc>
              <a:buFont typeface="+mj-lt"/>
              <a:buNone/>
            </a:pPr>
            <a:r>
              <a:rPr lang="nl-NL" sz="1200" dirty="0">
                <a:solidFill>
                  <a:srgbClr val="000000"/>
                </a:solidFill>
                <a:effectLst/>
                <a:latin typeface="Calibri" panose="020F0502020204030204" pitchFamily="34" charset="0"/>
                <a:ea typeface="Calibri" panose="020F0502020204030204" pitchFamily="34" charset="0"/>
              </a:rPr>
              <a:t>...dat alle auto’s een autogordel moeten hebben voor de veiligheid. </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solidFill>
                  <a:srgbClr val="000000"/>
                </a:solidFill>
                <a:effectLst/>
                <a:latin typeface="Calibri" panose="020F0502020204030204" pitchFamily="34" charset="0"/>
                <a:ea typeface="Calibri" panose="020F0502020204030204" pitchFamily="34" charset="0"/>
              </a:rPr>
              <a:t>Niet juist. Dit Is geen recht maar</a:t>
            </a:r>
            <a:r>
              <a:rPr lang="nl-NL" sz="1200" dirty="0">
                <a:solidFill>
                  <a:srgbClr val="000000"/>
                </a:solidFill>
                <a:effectLst/>
                <a:latin typeface="Calibri" panose="020F0502020204030204" pitchFamily="34" charset="0"/>
                <a:ea typeface="Calibri" panose="020F0502020204030204" pitchFamily="34" charset="0"/>
              </a:rPr>
              <a:t> </a:t>
            </a:r>
            <a:r>
              <a:rPr lang="nl-NL" sz="1200" i="1" dirty="0">
                <a:solidFill>
                  <a:srgbClr val="000000"/>
                </a:solidFill>
                <a:effectLst/>
                <a:latin typeface="Calibri" panose="020F0502020204030204" pitchFamily="34" charset="0"/>
                <a:ea typeface="Calibri" panose="020F0502020204030204" pitchFamily="34" charset="0"/>
              </a:rPr>
              <a:t>een plicht. Dit staat niet in de Grondwet, wel in het Reglement Verkeersregels en Verkeerstekens.</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solidFill>
                  <a:srgbClr val="000000"/>
                </a:solidFill>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Times New Roman" panose="02020603050405020304" pitchFamily="18" charset="0"/>
            </a:endParaRPr>
          </a:p>
          <a:p>
            <a:pPr>
              <a:lnSpc>
                <a:spcPts val="1400"/>
              </a:lnSpc>
            </a:pPr>
            <a:br>
              <a:rPr lang="nl-NL" sz="1200" dirty="0">
                <a:effectLst/>
                <a:latin typeface="Calibri" panose="020F0502020204030204" pitchFamily="34" charset="0"/>
                <a:ea typeface="Times New Roman" panose="02020603050405020304" pitchFamily="18" charset="0"/>
              </a:rPr>
            </a:br>
            <a:r>
              <a:rPr lang="nl-NL" sz="1200" i="1" dirty="0">
                <a:solidFill>
                  <a:srgbClr val="000000"/>
                </a:solidFill>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Times New Roman" panose="02020603050405020304" pitchFamily="18" charset="0"/>
            </a:endParaRPr>
          </a:p>
          <a:p>
            <a:endParaRPr lang="en-US" dirty="0"/>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6</a:t>
            </a:fld>
            <a:endParaRPr lang="nl-NL"/>
          </a:p>
        </p:txBody>
      </p:sp>
    </p:spTree>
    <p:extLst>
      <p:ext uri="{BB962C8B-B14F-4D97-AF65-F5344CB8AC3E}">
        <p14:creationId xmlns:p14="http://schemas.microsoft.com/office/powerpoint/2010/main" val="912061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400"/>
              </a:lnSpc>
            </a:pPr>
            <a:r>
              <a:rPr lang="nl-NL" sz="1200" dirty="0">
                <a:solidFill>
                  <a:srgbClr val="000000"/>
                </a:solidFill>
                <a:effectLst/>
                <a:latin typeface="Calibri" panose="020F0502020204030204" pitchFamily="34" charset="0"/>
                <a:ea typeface="Calibri" panose="020F0502020204030204" pitchFamily="34" charset="0"/>
              </a:rPr>
              <a:t>...dat de overheid niet mag discrimineren.</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solidFill>
                  <a:srgbClr val="000000"/>
                </a:solidFill>
                <a:effectLst/>
                <a:latin typeface="Calibri" panose="020F0502020204030204" pitchFamily="34" charset="0"/>
                <a:ea typeface="Calibri" panose="020F0502020204030204" pitchFamily="34" charset="0"/>
              </a:rPr>
              <a:t>Is juist.</a:t>
            </a:r>
            <a:br>
              <a:rPr lang="nl-NL" sz="1200" i="1" dirty="0">
                <a:effectLst/>
                <a:latin typeface="Calibri" panose="020F0502020204030204" pitchFamily="34" charset="0"/>
                <a:ea typeface="Times New Roman" panose="02020603050405020304" pitchFamily="18" charset="0"/>
              </a:rPr>
            </a:br>
            <a:r>
              <a:rPr lang="nl-NL" sz="1200" i="1" dirty="0">
                <a:solidFill>
                  <a:srgbClr val="000000"/>
                </a:solidFill>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Times New Roman" panose="02020603050405020304" pitchFamily="18" charset="0"/>
            </a:endParaRPr>
          </a:p>
          <a:p>
            <a:endParaRPr lang="en-US" dirty="0"/>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7</a:t>
            </a:fld>
            <a:endParaRPr lang="nl-NL"/>
          </a:p>
        </p:txBody>
      </p:sp>
    </p:spTree>
    <p:extLst>
      <p:ext uri="{BB962C8B-B14F-4D97-AF65-F5344CB8AC3E}">
        <p14:creationId xmlns:p14="http://schemas.microsoft.com/office/powerpoint/2010/main" val="65584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400"/>
              </a:lnSpc>
            </a:pPr>
            <a:r>
              <a:rPr lang="nl-NL" sz="1200" dirty="0">
                <a:solidFill>
                  <a:srgbClr val="000000"/>
                </a:solidFill>
                <a:effectLst/>
                <a:latin typeface="Calibri" panose="020F0502020204030204" pitchFamily="34" charset="0"/>
                <a:ea typeface="Calibri" panose="020F0502020204030204" pitchFamily="34" charset="0"/>
              </a:rPr>
              <a:t>...dat de overheid niet mag discrimineren.</a:t>
            </a:r>
            <a:endParaRPr lang="en-US" sz="1200" dirty="0">
              <a:effectLst/>
              <a:latin typeface="Calibri" panose="020F0502020204030204" pitchFamily="34" charset="0"/>
              <a:ea typeface="Times New Roman" panose="02020603050405020304" pitchFamily="18" charset="0"/>
            </a:endParaRPr>
          </a:p>
          <a:p>
            <a:pPr>
              <a:lnSpc>
                <a:spcPts val="1400"/>
              </a:lnSpc>
            </a:pPr>
            <a:r>
              <a:rPr lang="nl-NL" sz="1200" i="1" dirty="0">
                <a:solidFill>
                  <a:srgbClr val="000000"/>
                </a:solidFill>
                <a:effectLst/>
                <a:latin typeface="Calibri" panose="020F0502020204030204" pitchFamily="34" charset="0"/>
                <a:ea typeface="Calibri" panose="020F0502020204030204" pitchFamily="34" charset="0"/>
              </a:rPr>
              <a:t>Is juist.</a:t>
            </a:r>
            <a:br>
              <a:rPr lang="nl-NL" sz="1200" i="1" dirty="0">
                <a:effectLst/>
                <a:latin typeface="Calibri" panose="020F0502020204030204" pitchFamily="34" charset="0"/>
                <a:ea typeface="Times New Roman" panose="02020603050405020304" pitchFamily="18" charset="0"/>
              </a:rPr>
            </a:br>
            <a:r>
              <a:rPr lang="nl-NL" sz="1200" i="1" dirty="0">
                <a:solidFill>
                  <a:srgbClr val="000000"/>
                </a:solidFill>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Times New Roman" panose="02020603050405020304" pitchFamily="18" charset="0"/>
            </a:endParaRPr>
          </a:p>
          <a:p>
            <a:endParaRPr lang="en-US" dirty="0"/>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8</a:t>
            </a:fld>
            <a:endParaRPr lang="nl-NL"/>
          </a:p>
        </p:txBody>
      </p:sp>
    </p:spTree>
    <p:extLst>
      <p:ext uri="{BB962C8B-B14F-4D97-AF65-F5344CB8AC3E}">
        <p14:creationId xmlns:p14="http://schemas.microsoft.com/office/powerpoint/2010/main" val="1514537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kst + beelddia">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0001" y="2160000"/>
            <a:ext cx="8360228" cy="4172448"/>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kstvak 3"/>
          <p:cNvSpPr txBox="1"/>
          <p:nvPr userDrawn="1"/>
        </p:nvSpPr>
        <p:spPr>
          <a:xfrm>
            <a:off x="0" y="624000"/>
            <a:ext cx="2352000" cy="6240000"/>
          </a:xfrm>
          <a:prstGeom prst="rect">
            <a:avLst/>
          </a:prstGeom>
          <a:solidFill>
            <a:schemeClr val="bg2"/>
          </a:solidFill>
        </p:spPr>
        <p:txBody>
          <a:bodyPr wrap="square" rtlCol="0" anchor="ctr" anchorCtr="0">
            <a:noAutofit/>
          </a:bodyPr>
          <a:lstStyle/>
          <a:p>
            <a:r>
              <a:rPr lang="nl-NL">
                <a:solidFill>
                  <a:schemeClr val="bg2">
                    <a:lumMod val="75000"/>
                  </a:schemeClr>
                </a:solidFill>
              </a:rPr>
              <a:t>Beeld op de positie van dit grijze kader </a:t>
            </a:r>
          </a:p>
          <a:p>
            <a:r>
              <a:rPr lang="nl-NL">
                <a:solidFill>
                  <a:schemeClr val="bg2">
                    <a:lumMod val="75000"/>
                  </a:schemeClr>
                </a:solidFill>
              </a:rPr>
              <a:t>Breedte 5 cm</a:t>
            </a:r>
          </a:p>
          <a:p>
            <a:r>
              <a:rPr lang="nl-NL">
                <a:solidFill>
                  <a:schemeClr val="bg2">
                    <a:lumMod val="75000"/>
                  </a:schemeClr>
                </a:solidFill>
              </a:rPr>
              <a:t>Hoogte 13 cm</a:t>
            </a:r>
          </a:p>
          <a:p>
            <a:r>
              <a:rPr lang="nl-NL">
                <a:solidFill>
                  <a:schemeClr val="bg2">
                    <a:lumMod val="75000"/>
                  </a:schemeClr>
                </a:solidFill>
              </a:rPr>
              <a:t>Vert. positie 1,3 cm</a:t>
            </a:r>
          </a:p>
          <a:p>
            <a:r>
              <a:rPr lang="nl-NL">
                <a:solidFill>
                  <a:schemeClr val="bg2">
                    <a:lumMod val="75000"/>
                  </a:schemeClr>
                </a:solidFill>
              </a:rPr>
              <a:t>Hor. Positie 0 cm</a:t>
            </a:r>
          </a:p>
          <a:p>
            <a:endParaRPr lang="nl-NL">
              <a:solidFill>
                <a:schemeClr val="bg2">
                  <a:lumMod val="75000"/>
                </a:schemeClr>
              </a:solidFill>
            </a:endParaRPr>
          </a:p>
          <a:p>
            <a:pPr marL="304792" indent="-304792">
              <a:buAutoNum type="arabicPeriod"/>
            </a:pPr>
            <a:r>
              <a:rPr lang="nl-NL">
                <a:solidFill>
                  <a:schemeClr val="bg2">
                    <a:lumMod val="75000"/>
                  </a:schemeClr>
                </a:solidFill>
              </a:rPr>
              <a:t>Voeg een afbeelding toe</a:t>
            </a:r>
          </a:p>
          <a:p>
            <a:pPr marL="304792" indent="-304792">
              <a:buAutoNum type="arabicPeriod"/>
            </a:pPr>
            <a:r>
              <a:rPr lang="nl-NL" err="1">
                <a:solidFill>
                  <a:schemeClr val="bg2">
                    <a:lumMod val="75000"/>
                  </a:schemeClr>
                </a:solidFill>
              </a:rPr>
              <a:t>Muis-klik</a:t>
            </a:r>
            <a:r>
              <a:rPr lang="nl-NL" baseline="0">
                <a:solidFill>
                  <a:schemeClr val="bg2">
                    <a:lumMod val="75000"/>
                  </a:schemeClr>
                </a:solidFill>
              </a:rPr>
              <a:t> rechts op de afbeelding en selecteer ‘Bijsnijden’</a:t>
            </a:r>
          </a:p>
          <a:p>
            <a:pPr marL="304792" indent="-304792">
              <a:buAutoNum type="arabicPeriod"/>
            </a:pPr>
            <a:r>
              <a:rPr lang="nl-NL" baseline="0">
                <a:solidFill>
                  <a:schemeClr val="bg2">
                    <a:lumMod val="75000"/>
                  </a:schemeClr>
                </a:solidFill>
              </a:rPr>
              <a:t>Pas de breedte van de afbeelding aan en </a:t>
            </a:r>
            <a:r>
              <a:rPr lang="nl-NL" baseline="0" err="1">
                <a:solidFill>
                  <a:schemeClr val="bg2">
                    <a:lumMod val="75000"/>
                  </a:schemeClr>
                </a:solidFill>
              </a:rPr>
              <a:t>zonodig</a:t>
            </a:r>
            <a:r>
              <a:rPr lang="nl-NL" baseline="0">
                <a:solidFill>
                  <a:schemeClr val="bg2">
                    <a:lumMod val="75000"/>
                  </a:schemeClr>
                </a:solidFill>
              </a:rPr>
              <a:t> de uitsnede</a:t>
            </a:r>
          </a:p>
        </p:txBody>
      </p:sp>
      <p:sp>
        <p:nvSpPr>
          <p:cNvPr id="7" name="Titel 6"/>
          <p:cNvSpPr>
            <a:spLocks noGrp="1"/>
          </p:cNvSpPr>
          <p:nvPr>
            <p:ph type="title"/>
          </p:nvPr>
        </p:nvSpPr>
        <p:spPr>
          <a:xfrm>
            <a:off x="2880001" y="960000"/>
            <a:ext cx="8360228" cy="1200000"/>
          </a:xfrm>
        </p:spPr>
        <p:txBody>
          <a:bodyPr/>
          <a:lstStyle>
            <a:lvl1pPr>
              <a:defRPr>
                <a:solidFill>
                  <a:schemeClr val="tx1"/>
                </a:solidFill>
              </a:defRPr>
            </a:lvl1pPr>
          </a:lstStyle>
          <a:p>
            <a:r>
              <a:rPr lang="nl-NL"/>
              <a:t>Klik om stijl te bewerken</a:t>
            </a:r>
          </a:p>
        </p:txBody>
      </p:sp>
      <p:sp>
        <p:nvSpPr>
          <p:cNvPr id="8" name="Tijdelijke aanduiding voor voettekst 4"/>
          <p:cNvSpPr>
            <a:spLocks noGrp="1"/>
          </p:cNvSpPr>
          <p:nvPr>
            <p:ph type="ftr" sz="quarter" idx="3"/>
          </p:nvPr>
        </p:nvSpPr>
        <p:spPr>
          <a:xfrm>
            <a:off x="2880000" y="137168"/>
            <a:ext cx="8582400" cy="411417"/>
          </a:xfrm>
          <a:prstGeom prst="rect">
            <a:avLst/>
          </a:prstGeom>
        </p:spPr>
        <p:txBody>
          <a:bodyPr wrap="square" lIns="0" tIns="0" rIns="0" bIns="0" anchor="ctr" anchorCtr="0"/>
          <a:lstStyle>
            <a:lvl1pPr algn="r">
              <a:defRPr sz="15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elddia">
    <p:spTree>
      <p:nvGrpSpPr>
        <p:cNvPr id="1" name=""/>
        <p:cNvGrpSpPr/>
        <p:nvPr/>
      </p:nvGrpSpPr>
      <p:grpSpPr>
        <a:xfrm>
          <a:off x="0" y="0"/>
          <a:ext cx="0" cy="0"/>
          <a:chOff x="0" y="0"/>
          <a:chExt cx="0" cy="0"/>
        </a:xfrm>
      </p:grpSpPr>
      <p:sp>
        <p:nvSpPr>
          <p:cNvPr id="4" name="Tekstvak 3"/>
          <p:cNvSpPr txBox="1"/>
          <p:nvPr userDrawn="1"/>
        </p:nvSpPr>
        <p:spPr>
          <a:xfrm>
            <a:off x="-1" y="624000"/>
            <a:ext cx="12192001" cy="6240000"/>
          </a:xfrm>
          <a:prstGeom prst="rect">
            <a:avLst/>
          </a:prstGeom>
          <a:solidFill>
            <a:schemeClr val="bg2"/>
          </a:solidFill>
        </p:spPr>
        <p:txBody>
          <a:bodyPr wrap="square" rtlCol="0" anchor="ctr" anchorCtr="0">
            <a:noAutofit/>
          </a:bodyPr>
          <a:lstStyle/>
          <a:p>
            <a:r>
              <a:rPr lang="nl-NL" err="1">
                <a:solidFill>
                  <a:schemeClr val="bg2">
                    <a:lumMod val="75000"/>
                  </a:schemeClr>
                </a:solidFill>
              </a:rPr>
              <a:t>Beelddia</a:t>
            </a:r>
            <a:endParaRPr lang="nl-NL">
              <a:solidFill>
                <a:schemeClr val="bg2">
                  <a:lumMod val="75000"/>
                </a:schemeClr>
              </a:solidFill>
            </a:endParaRPr>
          </a:p>
          <a:p>
            <a:endParaRPr lang="nl-NL">
              <a:solidFill>
                <a:schemeClr val="bg2">
                  <a:lumMod val="75000"/>
                </a:schemeClr>
              </a:solidFill>
            </a:endParaRPr>
          </a:p>
          <a:p>
            <a:r>
              <a:rPr lang="nl-NL">
                <a:solidFill>
                  <a:schemeClr val="bg2">
                    <a:lumMod val="75000"/>
                  </a:schemeClr>
                </a:solidFill>
              </a:rPr>
              <a:t>Beeld op de positie van dit grijze kader. </a:t>
            </a:r>
          </a:p>
          <a:p>
            <a:r>
              <a:rPr lang="nl-NL">
                <a:solidFill>
                  <a:schemeClr val="bg2">
                    <a:lumMod val="75000"/>
                  </a:schemeClr>
                </a:solidFill>
              </a:rPr>
              <a:t>Tekst vrij te positioneren.</a:t>
            </a:r>
          </a:p>
          <a:p>
            <a:r>
              <a:rPr lang="nl-NL">
                <a:solidFill>
                  <a:schemeClr val="bg2">
                    <a:lumMod val="75000"/>
                  </a:schemeClr>
                </a:solidFill>
              </a:rPr>
              <a:t>Breedte 25,4 cm</a:t>
            </a:r>
          </a:p>
          <a:p>
            <a:r>
              <a:rPr lang="nl-NL">
                <a:solidFill>
                  <a:schemeClr val="bg2">
                    <a:lumMod val="75000"/>
                  </a:schemeClr>
                </a:solidFill>
              </a:rPr>
              <a:t>Hoogte 13 cm</a:t>
            </a:r>
          </a:p>
          <a:p>
            <a:r>
              <a:rPr lang="nl-NL">
                <a:solidFill>
                  <a:schemeClr val="bg2">
                    <a:lumMod val="75000"/>
                  </a:schemeClr>
                </a:solidFill>
              </a:rPr>
              <a:t>Vert. positie 1,3 cm</a:t>
            </a:r>
          </a:p>
          <a:p>
            <a:r>
              <a:rPr lang="nl-NL">
                <a:solidFill>
                  <a:schemeClr val="bg2">
                    <a:lumMod val="75000"/>
                  </a:schemeClr>
                </a:solidFill>
              </a:rPr>
              <a:t>Hor. Positie 0 cm</a:t>
            </a:r>
          </a:p>
          <a:p>
            <a:endParaRPr lang="nl-NL">
              <a:solidFill>
                <a:schemeClr val="bg2">
                  <a:lumMod val="75000"/>
                </a:schemeClr>
              </a:solidFill>
            </a:endParaRPr>
          </a:p>
          <a:p>
            <a:pPr marL="304792" indent="-304792">
              <a:buAutoNum type="arabicPeriod"/>
            </a:pPr>
            <a:r>
              <a:rPr lang="nl-NL">
                <a:solidFill>
                  <a:schemeClr val="bg2">
                    <a:lumMod val="75000"/>
                  </a:schemeClr>
                </a:solidFill>
              </a:rPr>
              <a:t>Voeg een afbeelding toe</a:t>
            </a:r>
          </a:p>
          <a:p>
            <a:pPr marL="304792" indent="-304792">
              <a:buAutoNum type="arabicPeriod"/>
            </a:pPr>
            <a:r>
              <a:rPr lang="nl-NL" err="1">
                <a:solidFill>
                  <a:schemeClr val="bg2">
                    <a:lumMod val="75000"/>
                  </a:schemeClr>
                </a:solidFill>
              </a:rPr>
              <a:t>Muis-klik</a:t>
            </a:r>
            <a:r>
              <a:rPr lang="nl-NL" baseline="0">
                <a:solidFill>
                  <a:schemeClr val="bg2">
                    <a:lumMod val="75000"/>
                  </a:schemeClr>
                </a:solidFill>
              </a:rPr>
              <a:t> rechts op de afbeelding en selecteer ‘Bijsnijden’</a:t>
            </a:r>
          </a:p>
          <a:p>
            <a:pPr marL="304792" indent="-304792">
              <a:buAutoNum type="arabicPeriod"/>
            </a:pPr>
            <a:r>
              <a:rPr lang="nl-NL" baseline="0">
                <a:solidFill>
                  <a:schemeClr val="bg2">
                    <a:lumMod val="75000"/>
                  </a:schemeClr>
                </a:solidFill>
              </a:rPr>
              <a:t>Pas de breedte van de afbeelding aan en </a:t>
            </a:r>
            <a:r>
              <a:rPr lang="nl-NL" baseline="0" err="1">
                <a:solidFill>
                  <a:schemeClr val="bg2">
                    <a:lumMod val="75000"/>
                  </a:schemeClr>
                </a:solidFill>
              </a:rPr>
              <a:t>zonodig</a:t>
            </a:r>
            <a:r>
              <a:rPr lang="nl-NL" baseline="0">
                <a:solidFill>
                  <a:schemeClr val="bg2">
                    <a:lumMod val="75000"/>
                  </a:schemeClr>
                </a:solidFill>
              </a:rPr>
              <a:t> de uitsnede</a:t>
            </a:r>
          </a:p>
          <a:p>
            <a:pPr marL="304792" indent="-304792">
              <a:buAutoNum type="arabicPeriod"/>
            </a:pPr>
            <a:r>
              <a:rPr lang="nl-NL" baseline="0">
                <a:solidFill>
                  <a:schemeClr val="bg2">
                    <a:lumMod val="75000"/>
                  </a:schemeClr>
                </a:solidFill>
              </a:rPr>
              <a:t>Selecteer de afbeelding en ga naar menu ‘Schikken / Naar achtergrond’ </a:t>
            </a:r>
            <a:br>
              <a:rPr lang="nl-NL" baseline="0">
                <a:solidFill>
                  <a:schemeClr val="bg2">
                    <a:lumMod val="75000"/>
                  </a:schemeClr>
                </a:solidFill>
              </a:rPr>
            </a:br>
            <a:r>
              <a:rPr lang="nl-NL" baseline="0">
                <a:solidFill>
                  <a:schemeClr val="bg2">
                    <a:lumMod val="75000"/>
                  </a:schemeClr>
                </a:solidFill>
              </a:rPr>
              <a:t>om de afbeelding achter de tekst te plaatsen</a:t>
            </a:r>
            <a:endParaRPr lang="nl-NL">
              <a:solidFill>
                <a:schemeClr val="bg2">
                  <a:lumMod val="75000"/>
                </a:schemeClr>
              </a:solidFill>
            </a:endParaRPr>
          </a:p>
        </p:txBody>
      </p:sp>
      <p:sp>
        <p:nvSpPr>
          <p:cNvPr id="2" name="Titel 1"/>
          <p:cNvSpPr>
            <a:spLocks noGrp="1"/>
          </p:cNvSpPr>
          <p:nvPr>
            <p:ph type="title"/>
          </p:nvPr>
        </p:nvSpPr>
        <p:spPr>
          <a:xfrm>
            <a:off x="4992000" y="1930560"/>
            <a:ext cx="7200000" cy="960000"/>
          </a:xfrm>
          <a:solidFill>
            <a:schemeClr val="tx1"/>
          </a:solidFill>
        </p:spPr>
        <p:txBody>
          <a:bodyPr lIns="180000" tIns="180000" rIns="180000" bIns="180000" anchor="ctr" anchorCtr="1"/>
          <a:lstStyle>
            <a:lvl1pPr algn="ctr">
              <a:defRPr>
                <a:ln>
                  <a:noFill/>
                </a:ln>
                <a:solidFill>
                  <a:schemeClr val="bg1"/>
                </a:solidFill>
              </a:defRPr>
            </a:lvl1pPr>
          </a:lstStyle>
          <a:p>
            <a:r>
              <a:rPr lang="nl-NL"/>
              <a:t>Klik om stijl te bewerken</a:t>
            </a:r>
          </a:p>
        </p:txBody>
      </p:sp>
      <p:sp>
        <p:nvSpPr>
          <p:cNvPr id="5" name="Tijdelijke aanduiding voor voettekst 4"/>
          <p:cNvSpPr>
            <a:spLocks noGrp="1"/>
          </p:cNvSpPr>
          <p:nvPr>
            <p:ph type="ftr" sz="quarter" idx="3"/>
          </p:nvPr>
        </p:nvSpPr>
        <p:spPr>
          <a:xfrm>
            <a:off x="2880000" y="137168"/>
            <a:ext cx="8582400" cy="411417"/>
          </a:xfrm>
          <a:prstGeom prst="rect">
            <a:avLst/>
          </a:prstGeom>
        </p:spPr>
        <p:txBody>
          <a:bodyPr wrap="square" lIns="0" tIns="0" rIns="0" bIns="0" anchor="ctr" anchorCtr="0"/>
          <a:lstStyle>
            <a:lvl1pPr algn="r">
              <a:defRPr sz="1500" b="1">
                <a:solidFill>
                  <a:schemeClr val="bg1"/>
                </a:solidFill>
              </a:defRPr>
            </a:lvl1pPr>
          </a:lstStyle>
          <a:p>
            <a:r>
              <a:rPr lang="nl-NL"/>
              <a:t>Hier de titel van de presentatie invoegen</a:t>
            </a:r>
          </a:p>
        </p:txBody>
      </p:sp>
      <p:sp>
        <p:nvSpPr>
          <p:cNvPr id="6" name="Tekstvak 5"/>
          <p:cNvSpPr txBox="1"/>
          <p:nvPr userDrawn="1"/>
        </p:nvSpPr>
        <p:spPr>
          <a:xfrm>
            <a:off x="7980220" y="3471596"/>
            <a:ext cx="3269673" cy="2478840"/>
          </a:xfrm>
          <a:prstGeom prst="rect">
            <a:avLst/>
          </a:prstGeom>
          <a:solidFill>
            <a:schemeClr val="bg2"/>
          </a:solidFill>
        </p:spPr>
        <p:txBody>
          <a:bodyPr wrap="square" rtlCol="0" anchor="ctr" anchorCtr="0">
            <a:noAutofit/>
          </a:bodyPr>
          <a:lstStyle/>
          <a:p>
            <a:r>
              <a:rPr lang="nl-NL" b="1">
                <a:solidFill>
                  <a:schemeClr val="bg2">
                    <a:lumMod val="75000"/>
                  </a:schemeClr>
                </a:solidFill>
              </a:rPr>
              <a:t>Kop</a:t>
            </a:r>
            <a:br>
              <a:rPr lang="nl-NL">
                <a:solidFill>
                  <a:schemeClr val="bg2">
                    <a:lumMod val="75000"/>
                  </a:schemeClr>
                </a:solidFill>
              </a:rPr>
            </a:br>
            <a:r>
              <a:rPr lang="nl-NL">
                <a:solidFill>
                  <a:schemeClr val="bg2">
                    <a:lumMod val="75000"/>
                  </a:schemeClr>
                </a:solidFill>
              </a:rPr>
              <a:t>Plaatsing in gekleurd kader</a:t>
            </a:r>
          </a:p>
          <a:p>
            <a:r>
              <a:rPr lang="nl-NL">
                <a:solidFill>
                  <a:schemeClr val="bg2">
                    <a:lumMod val="75000"/>
                  </a:schemeClr>
                </a:solidFill>
              </a:rPr>
              <a:t>Links of rechts tegen de rand aan plaatsen, hoogte afhankelijk van achterliggende afbeelding</a:t>
            </a:r>
          </a:p>
          <a:p>
            <a:endParaRPr lang="nl-NL">
              <a:solidFill>
                <a:schemeClr val="bg2">
                  <a:lumMod val="75000"/>
                </a:schemeClr>
              </a:solidFill>
            </a:endParaRPr>
          </a:p>
          <a:p>
            <a:r>
              <a:rPr lang="nl-NL" baseline="0">
                <a:solidFill>
                  <a:schemeClr val="bg2">
                    <a:lumMod val="75000"/>
                  </a:schemeClr>
                </a:solidFill>
              </a:rPr>
              <a:t>Maak het kader rondom de tekst ca. 1 cm groter</a:t>
            </a:r>
            <a:endParaRPr lang="nl-NL">
              <a:solidFill>
                <a:schemeClr val="bg2">
                  <a:lumMod val="75000"/>
                </a:schemeClr>
              </a:solidFill>
            </a:endParaRPr>
          </a:p>
        </p:txBody>
      </p:sp>
    </p:spTree>
    <p:extLst>
      <p:ext uri="{BB962C8B-B14F-4D97-AF65-F5344CB8AC3E}">
        <p14:creationId xmlns:p14="http://schemas.microsoft.com/office/powerpoint/2010/main" val="193753001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eelddia">
    <p:spTree>
      <p:nvGrpSpPr>
        <p:cNvPr id="1" name=""/>
        <p:cNvGrpSpPr/>
        <p:nvPr/>
      </p:nvGrpSpPr>
      <p:grpSpPr>
        <a:xfrm>
          <a:off x="0" y="0"/>
          <a:ext cx="0" cy="0"/>
          <a:chOff x="0" y="0"/>
          <a:chExt cx="0" cy="0"/>
        </a:xfrm>
      </p:grpSpPr>
      <p:sp>
        <p:nvSpPr>
          <p:cNvPr id="2" name="Titel 1"/>
          <p:cNvSpPr>
            <a:spLocks noGrp="1"/>
          </p:cNvSpPr>
          <p:nvPr>
            <p:ph type="title"/>
          </p:nvPr>
        </p:nvSpPr>
        <p:spPr>
          <a:xfrm>
            <a:off x="4992000" y="1930560"/>
            <a:ext cx="7200000" cy="960000"/>
          </a:xfrm>
          <a:solidFill>
            <a:schemeClr val="tx1"/>
          </a:solidFill>
        </p:spPr>
        <p:txBody>
          <a:bodyPr lIns="180000" tIns="180000" rIns="180000" bIns="180000" anchor="ctr" anchorCtr="1"/>
          <a:lstStyle>
            <a:lvl1pPr algn="ctr">
              <a:defRPr>
                <a:ln>
                  <a:noFill/>
                </a:ln>
                <a:solidFill>
                  <a:schemeClr val="bg1"/>
                </a:solidFill>
              </a:defRPr>
            </a:lvl1pPr>
          </a:lstStyle>
          <a:p>
            <a:r>
              <a:rPr lang="nl-NL"/>
              <a:t>Klik om stijl te bewerken</a:t>
            </a:r>
          </a:p>
        </p:txBody>
      </p:sp>
      <p:sp>
        <p:nvSpPr>
          <p:cNvPr id="5" name="Tijdelijke aanduiding voor voettekst 4"/>
          <p:cNvSpPr>
            <a:spLocks noGrp="1"/>
          </p:cNvSpPr>
          <p:nvPr>
            <p:ph type="ftr" sz="quarter" idx="3"/>
          </p:nvPr>
        </p:nvSpPr>
        <p:spPr>
          <a:xfrm>
            <a:off x="2880000" y="137168"/>
            <a:ext cx="8582400" cy="411417"/>
          </a:xfrm>
          <a:prstGeom prst="rect">
            <a:avLst/>
          </a:prstGeom>
        </p:spPr>
        <p:txBody>
          <a:bodyPr wrap="square" lIns="0" tIns="0" rIns="0" bIns="0" anchor="ctr" anchorCtr="0"/>
          <a:lstStyle>
            <a:lvl1pPr algn="r">
              <a:defRPr sz="15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dia">
    <p:spTree>
      <p:nvGrpSpPr>
        <p:cNvPr id="1" name=""/>
        <p:cNvGrpSpPr/>
        <p:nvPr/>
      </p:nvGrpSpPr>
      <p:grpSpPr>
        <a:xfrm>
          <a:off x="0" y="0"/>
          <a:ext cx="0" cy="0"/>
          <a:chOff x="0" y="0"/>
          <a:chExt cx="0" cy="0"/>
        </a:xfrm>
      </p:grpSpPr>
      <p:sp>
        <p:nvSpPr>
          <p:cNvPr id="6" name="Title 1"/>
          <p:cNvSpPr>
            <a:spLocks noGrp="1"/>
          </p:cNvSpPr>
          <p:nvPr>
            <p:ph type="title"/>
          </p:nvPr>
        </p:nvSpPr>
        <p:spPr>
          <a:xfrm>
            <a:off x="2880001" y="960000"/>
            <a:ext cx="8360228" cy="1200000"/>
          </a:xfrm>
        </p:spPr>
        <p:txBody>
          <a:bodyPr/>
          <a:lstStyle>
            <a:lvl1pPr>
              <a:defRPr>
                <a:solidFill>
                  <a:schemeClr val="tx1"/>
                </a:solidFill>
              </a:defRPr>
            </a:lvl1pPr>
          </a:lstStyle>
          <a:p>
            <a:r>
              <a:rPr lang="nl-NL"/>
              <a:t>Klik om stijl te bewerken</a:t>
            </a:r>
            <a:endParaRPr lang="en-US"/>
          </a:p>
        </p:txBody>
      </p:sp>
      <p:sp>
        <p:nvSpPr>
          <p:cNvPr id="7" name="Content Placeholder 2"/>
          <p:cNvSpPr>
            <a:spLocks noGrp="1"/>
          </p:cNvSpPr>
          <p:nvPr>
            <p:ph idx="1"/>
          </p:nvPr>
        </p:nvSpPr>
        <p:spPr>
          <a:xfrm>
            <a:off x="2880001" y="2160000"/>
            <a:ext cx="8360228" cy="4172448"/>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8" name="Tijdelijke aanduiding voor voettekst 4"/>
          <p:cNvSpPr>
            <a:spLocks noGrp="1"/>
          </p:cNvSpPr>
          <p:nvPr>
            <p:ph type="ftr" sz="quarter" idx="3"/>
          </p:nvPr>
        </p:nvSpPr>
        <p:spPr>
          <a:xfrm>
            <a:off x="2880000" y="137168"/>
            <a:ext cx="8582400" cy="411417"/>
          </a:xfrm>
          <a:prstGeom prst="rect">
            <a:avLst/>
          </a:prstGeom>
        </p:spPr>
        <p:txBody>
          <a:bodyPr wrap="square" lIns="0" tIns="0" rIns="0" bIns="0" anchor="ctr" anchorCtr="0"/>
          <a:lstStyle>
            <a:lvl1pPr algn="r">
              <a:defRPr sz="1500" b="1">
                <a:solidFill>
                  <a:schemeClr val="bg1"/>
                </a:solidFill>
              </a:defRPr>
            </a:lvl1pPr>
          </a:lstStyle>
          <a:p>
            <a:r>
              <a:rPr lang="nl-NL"/>
              <a:t>Hier de titel van de presentatie invoegen</a:t>
            </a:r>
          </a:p>
        </p:txBody>
      </p:sp>
    </p:spTree>
    <p:extLst>
      <p:ext uri="{BB962C8B-B14F-4D97-AF65-F5344CB8AC3E}">
        <p14:creationId xmlns:p14="http://schemas.microsoft.com/office/powerpoint/2010/main" val="175921176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afiekdia">
    <p:spTree>
      <p:nvGrpSpPr>
        <p:cNvPr id="1" name=""/>
        <p:cNvGrpSpPr/>
        <p:nvPr/>
      </p:nvGrpSpPr>
      <p:grpSpPr>
        <a:xfrm>
          <a:off x="0" y="0"/>
          <a:ext cx="0" cy="0"/>
          <a:chOff x="0" y="0"/>
          <a:chExt cx="0" cy="0"/>
        </a:xfrm>
      </p:grpSpPr>
      <p:sp>
        <p:nvSpPr>
          <p:cNvPr id="6" name="Title 1"/>
          <p:cNvSpPr>
            <a:spLocks noGrp="1"/>
          </p:cNvSpPr>
          <p:nvPr>
            <p:ph type="title"/>
          </p:nvPr>
        </p:nvSpPr>
        <p:spPr>
          <a:xfrm>
            <a:off x="2880001" y="960000"/>
            <a:ext cx="8360228" cy="1200000"/>
          </a:xfrm>
        </p:spPr>
        <p:txBody>
          <a:bodyPr/>
          <a:lstStyle>
            <a:lvl1pPr>
              <a:defRPr>
                <a:solidFill>
                  <a:schemeClr val="tx1"/>
                </a:solidFill>
              </a:defRPr>
            </a:lvl1pPr>
          </a:lstStyle>
          <a:p>
            <a:r>
              <a:rPr lang="nl-NL"/>
              <a:t>Klik om stijl te bewerken</a:t>
            </a:r>
            <a:endParaRPr lang="en-US"/>
          </a:p>
        </p:txBody>
      </p:sp>
      <p:sp>
        <p:nvSpPr>
          <p:cNvPr id="8" name="Tijdelijke aanduiding voor voettekst 4"/>
          <p:cNvSpPr>
            <a:spLocks noGrp="1"/>
          </p:cNvSpPr>
          <p:nvPr>
            <p:ph type="ftr" sz="quarter" idx="3"/>
          </p:nvPr>
        </p:nvSpPr>
        <p:spPr>
          <a:xfrm>
            <a:off x="2880000" y="137168"/>
            <a:ext cx="8582400" cy="411417"/>
          </a:xfrm>
          <a:prstGeom prst="rect">
            <a:avLst/>
          </a:prstGeom>
        </p:spPr>
        <p:txBody>
          <a:bodyPr wrap="square" lIns="0" tIns="0" rIns="0" bIns="0" anchor="ctr" anchorCtr="0"/>
          <a:lstStyle>
            <a:lvl1pPr algn="r">
              <a:defRPr sz="15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 cirkelbeelddia">
    <p:spTree>
      <p:nvGrpSpPr>
        <p:cNvPr id="1" name=""/>
        <p:cNvGrpSpPr/>
        <p:nvPr/>
      </p:nvGrpSpPr>
      <p:grpSpPr>
        <a:xfrm>
          <a:off x="0" y="0"/>
          <a:ext cx="0" cy="0"/>
          <a:chOff x="0" y="0"/>
          <a:chExt cx="0" cy="0"/>
        </a:xfrm>
      </p:grpSpPr>
      <p:sp>
        <p:nvSpPr>
          <p:cNvPr id="2" name="Titel 1"/>
          <p:cNvSpPr>
            <a:spLocks noGrp="1"/>
          </p:cNvSpPr>
          <p:nvPr>
            <p:ph type="title"/>
          </p:nvPr>
        </p:nvSpPr>
        <p:spPr>
          <a:xfrm>
            <a:off x="2880001" y="2880000"/>
            <a:ext cx="8360228" cy="3703307"/>
          </a:xfrm>
        </p:spPr>
        <p:txBody>
          <a:bodyPr/>
          <a:lstStyle>
            <a:lvl1pPr>
              <a:defRPr>
                <a:solidFill>
                  <a:schemeClr val="tx1"/>
                </a:solidFill>
              </a:defRPr>
            </a:lvl1pPr>
          </a:lstStyle>
          <a:p>
            <a:r>
              <a:rPr lang="nl-NL"/>
              <a:t>Klik om stijl te bewerken</a:t>
            </a:r>
          </a:p>
        </p:txBody>
      </p:sp>
      <p:sp>
        <p:nvSpPr>
          <p:cNvPr id="8" name="Ovaal 7"/>
          <p:cNvSpPr/>
          <p:nvPr userDrawn="1"/>
        </p:nvSpPr>
        <p:spPr>
          <a:xfrm>
            <a:off x="576000" y="1056001"/>
            <a:ext cx="2447999" cy="2447999"/>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p:cNvSpPr txBox="1"/>
          <p:nvPr userDrawn="1"/>
        </p:nvSpPr>
        <p:spPr>
          <a:xfrm>
            <a:off x="733199" y="1248947"/>
            <a:ext cx="2133600" cy="2062103"/>
          </a:xfrm>
          <a:prstGeom prst="rect">
            <a:avLst/>
          </a:prstGeom>
          <a:noFill/>
        </p:spPr>
        <p:txBody>
          <a:bodyPr wrap="square" rtlCol="0" anchor="ctr" anchorCtr="0">
            <a:noAutofit/>
          </a:bodyPr>
          <a:lstStyle/>
          <a:p>
            <a:pPr algn="ctr"/>
            <a:r>
              <a:rPr lang="nl-NL">
                <a:solidFill>
                  <a:schemeClr val="bg2">
                    <a:lumMod val="75000"/>
                  </a:schemeClr>
                </a:solidFill>
              </a:rPr>
              <a:t>Beeld op de positie van dit </a:t>
            </a:r>
            <a:r>
              <a:rPr lang="nl-NL" err="1">
                <a:solidFill>
                  <a:schemeClr val="bg2">
                    <a:lumMod val="75000"/>
                  </a:schemeClr>
                </a:solidFill>
              </a:rPr>
              <a:t>grijzekader</a:t>
            </a:r>
            <a:r>
              <a:rPr lang="nl-NL">
                <a:solidFill>
                  <a:schemeClr val="bg2">
                    <a:lumMod val="75000"/>
                  </a:schemeClr>
                </a:solidFill>
              </a:rPr>
              <a:t> </a:t>
            </a:r>
          </a:p>
          <a:p>
            <a:pPr algn="ctr"/>
            <a:r>
              <a:rPr lang="nl-NL">
                <a:solidFill>
                  <a:schemeClr val="bg2">
                    <a:lumMod val="75000"/>
                  </a:schemeClr>
                </a:solidFill>
              </a:rPr>
              <a:t>Breedte 5,5 cm</a:t>
            </a:r>
          </a:p>
          <a:p>
            <a:pPr algn="ctr"/>
            <a:r>
              <a:rPr lang="nl-NL">
                <a:solidFill>
                  <a:schemeClr val="bg2">
                    <a:lumMod val="75000"/>
                  </a:schemeClr>
                </a:solidFill>
              </a:rPr>
              <a:t>Hoogte 5,5 cm</a:t>
            </a:r>
          </a:p>
          <a:p>
            <a:pPr marL="0" marR="0" indent="0" algn="ctr" defTabSz="914377" rtl="0" eaLnBrk="1" fontAlgn="auto" latinLnBrk="0" hangingPunct="1">
              <a:lnSpc>
                <a:spcPct val="100000"/>
              </a:lnSpc>
              <a:spcBef>
                <a:spcPts val="0"/>
              </a:spcBef>
              <a:spcAft>
                <a:spcPts val="0"/>
              </a:spcAft>
              <a:buClrTx/>
              <a:buSzTx/>
              <a:buFontTx/>
              <a:buNone/>
              <a:tabLst/>
              <a:defRPr/>
            </a:pPr>
            <a:r>
              <a:rPr lang="nl-NL">
                <a:solidFill>
                  <a:schemeClr val="bg2">
                    <a:lumMod val="75000"/>
                  </a:schemeClr>
                </a:solidFill>
              </a:rPr>
              <a:t>Vert. positie 2 m</a:t>
            </a:r>
          </a:p>
          <a:p>
            <a:pPr marL="0" marR="0" indent="0" algn="ctr" defTabSz="914377" rtl="0" eaLnBrk="1" fontAlgn="auto" latinLnBrk="0" hangingPunct="1">
              <a:lnSpc>
                <a:spcPct val="100000"/>
              </a:lnSpc>
              <a:spcBef>
                <a:spcPts val="0"/>
              </a:spcBef>
              <a:spcAft>
                <a:spcPts val="0"/>
              </a:spcAft>
              <a:buClrTx/>
              <a:buSzTx/>
              <a:buFontTx/>
              <a:buNone/>
              <a:tabLst/>
              <a:defRPr/>
            </a:pPr>
            <a:r>
              <a:rPr lang="nl-NL">
                <a:solidFill>
                  <a:schemeClr val="bg2">
                    <a:lumMod val="75000"/>
                  </a:schemeClr>
                </a:solidFill>
              </a:rPr>
              <a:t>Hor. positie</a:t>
            </a:r>
            <a:r>
              <a:rPr lang="nl-NL" baseline="0">
                <a:solidFill>
                  <a:schemeClr val="bg2">
                    <a:lumMod val="75000"/>
                  </a:schemeClr>
                </a:solidFill>
              </a:rPr>
              <a:t> 1 cm</a:t>
            </a:r>
            <a:endParaRPr lang="nl-NL">
              <a:solidFill>
                <a:schemeClr val="bg2">
                  <a:lumMod val="75000"/>
                </a:schemeClr>
              </a:solidFill>
            </a:endParaRPr>
          </a:p>
        </p:txBody>
      </p:sp>
      <p:sp>
        <p:nvSpPr>
          <p:cNvPr id="9" name="Tijdelijke aanduiding voor voettekst 4"/>
          <p:cNvSpPr>
            <a:spLocks noGrp="1"/>
          </p:cNvSpPr>
          <p:nvPr>
            <p:ph type="ftr" sz="quarter" idx="3"/>
          </p:nvPr>
        </p:nvSpPr>
        <p:spPr>
          <a:xfrm>
            <a:off x="2880000" y="137168"/>
            <a:ext cx="8582400" cy="411417"/>
          </a:xfrm>
          <a:prstGeom prst="rect">
            <a:avLst/>
          </a:prstGeom>
        </p:spPr>
        <p:txBody>
          <a:bodyPr wrap="square" lIns="0" tIns="0" rIns="0" bIns="0" anchor="ctr" anchorCtr="0"/>
          <a:lstStyle>
            <a:lvl1pPr algn="r">
              <a:defRPr sz="1500" b="1">
                <a:solidFill>
                  <a:schemeClr val="bg1"/>
                </a:solidFill>
              </a:defRPr>
            </a:lvl1pPr>
          </a:lstStyle>
          <a:p>
            <a:r>
              <a:rPr lang="nl-NL"/>
              <a:t>Hier de titel van de presentatie invoegen</a:t>
            </a:r>
          </a:p>
        </p:txBody>
      </p:sp>
    </p:spTree>
    <p:extLst>
      <p:ext uri="{BB962C8B-B14F-4D97-AF65-F5344CB8AC3E}">
        <p14:creationId xmlns:p14="http://schemas.microsoft.com/office/powerpoint/2010/main" val="158150117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oofdstukopening">
    <p:spTree>
      <p:nvGrpSpPr>
        <p:cNvPr id="1" name=""/>
        <p:cNvGrpSpPr/>
        <p:nvPr/>
      </p:nvGrpSpPr>
      <p:grpSpPr>
        <a:xfrm>
          <a:off x="0" y="0"/>
          <a:ext cx="0" cy="0"/>
          <a:chOff x="0" y="0"/>
          <a:chExt cx="0" cy="0"/>
        </a:xfrm>
      </p:grpSpPr>
      <p:sp>
        <p:nvSpPr>
          <p:cNvPr id="6" name="Rechthoek 5"/>
          <p:cNvSpPr/>
          <p:nvPr userDrawn="1"/>
        </p:nvSpPr>
        <p:spPr>
          <a:xfrm>
            <a:off x="0" y="5029201"/>
            <a:ext cx="12192000"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Title 1"/>
          <p:cNvSpPr>
            <a:spLocks noGrp="1"/>
          </p:cNvSpPr>
          <p:nvPr>
            <p:ph type="ctrTitle"/>
          </p:nvPr>
        </p:nvSpPr>
        <p:spPr>
          <a:xfrm>
            <a:off x="2743201" y="5029200"/>
            <a:ext cx="8723096" cy="1295400"/>
          </a:xfrm>
        </p:spPr>
        <p:txBody>
          <a:bodyPr anchor="b"/>
          <a:lstStyle>
            <a:lvl1pPr algn="l">
              <a:defRPr sz="4800">
                <a:solidFill>
                  <a:schemeClr val="bg1"/>
                </a:solidFill>
              </a:defRPr>
            </a:lvl1pPr>
          </a:lstStyle>
          <a:p>
            <a:r>
              <a:rPr lang="nl-NL"/>
              <a:t>Klik om stijl te bewerken</a:t>
            </a:r>
            <a:endParaRPr lang="en-US"/>
          </a:p>
        </p:txBody>
      </p:sp>
      <p:sp>
        <p:nvSpPr>
          <p:cNvPr id="13" name="Subtitle 2"/>
          <p:cNvSpPr>
            <a:spLocks noGrp="1"/>
          </p:cNvSpPr>
          <p:nvPr>
            <p:ph type="subTitle" idx="1"/>
          </p:nvPr>
        </p:nvSpPr>
        <p:spPr>
          <a:xfrm>
            <a:off x="2743201" y="6324601"/>
            <a:ext cx="8723096" cy="533400"/>
          </a:xfrm>
        </p:spPr>
        <p:txBody>
          <a:bodyPr/>
          <a:lstStyle>
            <a:lvl1pPr marL="0" indent="0" algn="l">
              <a:buNone/>
              <a:defRPr sz="2400" b="1" i="0">
                <a:latin typeface="Calibri" charset="0"/>
                <a:ea typeface="Calibri" charset="0"/>
                <a:cs typeface="Calibri"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Klikken om de ondertitelstijl van het model te bewerken</a:t>
            </a:r>
            <a:endParaRPr lang="en-US"/>
          </a:p>
        </p:txBody>
      </p:sp>
    </p:spTree>
    <p:extLst>
      <p:ext uri="{BB962C8B-B14F-4D97-AF65-F5344CB8AC3E}">
        <p14:creationId xmlns:p14="http://schemas.microsoft.com/office/powerpoint/2010/main" val="14054028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2880000" y="1236208"/>
            <a:ext cx="8723096" cy="2387600"/>
          </a:xfrm>
        </p:spPr>
        <p:txBody>
          <a:bodyPr anchor="b"/>
          <a:lstStyle>
            <a:lvl1pPr algn="l">
              <a:defRPr sz="6000"/>
            </a:lvl1pPr>
          </a:lstStyle>
          <a:p>
            <a:r>
              <a:rPr lang="nl-NL"/>
              <a:t>Klik om stijl te bewerken</a:t>
            </a:r>
            <a:endParaRPr lang="en-US"/>
          </a:p>
        </p:txBody>
      </p:sp>
      <p:sp>
        <p:nvSpPr>
          <p:cNvPr id="3" name="Subtitle 2"/>
          <p:cNvSpPr>
            <a:spLocks noGrp="1"/>
          </p:cNvSpPr>
          <p:nvPr>
            <p:ph type="subTitle" idx="1"/>
          </p:nvPr>
        </p:nvSpPr>
        <p:spPr>
          <a:xfrm>
            <a:off x="2880000" y="3623808"/>
            <a:ext cx="8723096" cy="1655763"/>
          </a:xfrm>
        </p:spPr>
        <p:txBody>
          <a:bodyPr/>
          <a:lstStyle>
            <a:lvl1pPr marL="0" indent="0" algn="l">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Klikken om de ondertitelstijl van het model te bewerken</a:t>
            </a:r>
            <a:endParaRPr lang="en-US"/>
          </a:p>
        </p:txBody>
      </p:sp>
      <p:sp>
        <p:nvSpPr>
          <p:cNvPr id="4" name="Tijdelijke aanduiding voor voettekst 4"/>
          <p:cNvSpPr>
            <a:spLocks noGrp="1"/>
          </p:cNvSpPr>
          <p:nvPr>
            <p:ph type="ftr" sz="quarter" idx="3"/>
          </p:nvPr>
        </p:nvSpPr>
        <p:spPr>
          <a:xfrm>
            <a:off x="2880000" y="137168"/>
            <a:ext cx="8582400" cy="411417"/>
          </a:xfrm>
          <a:prstGeom prst="rect">
            <a:avLst/>
          </a:prstGeom>
        </p:spPr>
        <p:txBody>
          <a:bodyPr wrap="square" lIns="0" tIns="0" rIns="0" bIns="0" anchor="ctr" anchorCtr="0"/>
          <a:lstStyle>
            <a:lvl1pPr algn="r">
              <a:defRPr sz="15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ind dia">
    <p:bg>
      <p:bgPr>
        <a:solidFill>
          <a:schemeClr val="tx1"/>
        </a:solidFill>
        <a:effectLst/>
      </p:bgPr>
    </p:bg>
    <p:spTree>
      <p:nvGrpSpPr>
        <p:cNvPr id="1" name=""/>
        <p:cNvGrpSpPr/>
        <p:nvPr/>
      </p:nvGrpSpPr>
      <p:grpSpPr>
        <a:xfrm>
          <a:off x="0" y="0"/>
          <a:ext cx="0" cy="0"/>
          <a:chOff x="0" y="0"/>
          <a:chExt cx="0" cy="0"/>
        </a:xfrm>
      </p:grpSpPr>
      <p:sp>
        <p:nvSpPr>
          <p:cNvPr id="4" name="Rechthoek 3"/>
          <p:cNvSpPr/>
          <p:nvPr userDrawn="1"/>
        </p:nvSpPr>
        <p:spPr>
          <a:xfrm>
            <a:off x="2880000" y="3596928"/>
            <a:ext cx="4782240" cy="923329"/>
          </a:xfrm>
          <a:prstGeom prst="rect">
            <a:avLst/>
          </a:prstGeom>
        </p:spPr>
        <p:txBody>
          <a:bodyPr wrap="square" lIns="0" tIns="0" rIns="0" bIns="0" numCol="2">
            <a:noAutofit/>
          </a:bodyPr>
          <a:lstStyle/>
          <a:p>
            <a:pPr>
              <a:lnSpc>
                <a:spcPts val="2667"/>
              </a:lnSpc>
            </a:pPr>
            <a:r>
              <a:rPr lang="nl-NL" sz="1900">
                <a:solidFill>
                  <a:schemeClr val="bg1"/>
                </a:solidFill>
              </a:rPr>
              <a:t>﻿</a:t>
            </a:r>
            <a:r>
              <a:rPr lang="nl-NL" sz="1900" err="1">
                <a:solidFill>
                  <a:schemeClr val="bg1"/>
                </a:solidFill>
              </a:rPr>
              <a:t>ProDemos</a:t>
            </a:r>
            <a:endParaRPr lang="nl-NL" sz="1900">
              <a:solidFill>
                <a:schemeClr val="bg1"/>
              </a:solidFill>
            </a:endParaRPr>
          </a:p>
          <a:p>
            <a:pPr>
              <a:lnSpc>
                <a:spcPts val="2667"/>
              </a:lnSpc>
            </a:pPr>
            <a:r>
              <a:rPr lang="nl-NL" sz="1900" err="1">
                <a:solidFill>
                  <a:schemeClr val="bg1"/>
                </a:solidFill>
              </a:rPr>
              <a:t>Hofweg</a:t>
            </a:r>
            <a:r>
              <a:rPr lang="nl-NL" sz="1900">
                <a:solidFill>
                  <a:schemeClr val="bg1"/>
                </a:solidFill>
              </a:rPr>
              <a:t> 1H</a:t>
            </a:r>
          </a:p>
          <a:p>
            <a:pPr>
              <a:lnSpc>
                <a:spcPts val="2667"/>
              </a:lnSpc>
            </a:pPr>
            <a:r>
              <a:rPr lang="nl-NL" sz="1900">
                <a:solidFill>
                  <a:schemeClr val="bg1"/>
                </a:solidFill>
              </a:rPr>
              <a:t>2511 AA Den Haag</a:t>
            </a:r>
          </a:p>
          <a:p>
            <a:pPr>
              <a:lnSpc>
                <a:spcPts val="2667"/>
              </a:lnSpc>
            </a:pPr>
            <a:r>
              <a:rPr lang="nl-NL" sz="1900">
                <a:solidFill>
                  <a:schemeClr val="bg1"/>
                </a:solidFill>
              </a:rPr>
              <a:t>(070) 757 02 00</a:t>
            </a:r>
          </a:p>
          <a:p>
            <a:pPr>
              <a:lnSpc>
                <a:spcPts val="2667"/>
              </a:lnSpc>
            </a:pPr>
            <a:r>
              <a:rPr lang="nl-NL" sz="1900" err="1">
                <a:solidFill>
                  <a:schemeClr val="bg1"/>
                </a:solidFill>
              </a:rPr>
              <a:t>info@prodemos.nl</a:t>
            </a:r>
            <a:endParaRPr lang="nl-NL" sz="1900">
              <a:solidFill>
                <a:schemeClr val="bg1"/>
              </a:solidFill>
            </a:endParaRPr>
          </a:p>
          <a:p>
            <a:pPr>
              <a:lnSpc>
                <a:spcPts val="2667"/>
              </a:lnSpc>
            </a:pPr>
            <a:r>
              <a:rPr lang="nl-NL" sz="1900" err="1">
                <a:solidFill>
                  <a:schemeClr val="bg1"/>
                </a:solidFill>
              </a:rPr>
              <a:t>prodemos.nl</a:t>
            </a:r>
            <a:endParaRPr lang="nl-NL" sz="1900">
              <a:solidFill>
                <a:schemeClr val="bg1"/>
              </a:solidFill>
            </a:endParaRPr>
          </a:p>
        </p:txBody>
      </p:sp>
      <p:pic>
        <p:nvPicPr>
          <p:cNvPr id="5" name="Afbeelding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0000" y="4917624"/>
            <a:ext cx="2015744" cy="361696"/>
          </a:xfrm>
          <a:prstGeom prst="rect">
            <a:avLst/>
          </a:prstGeom>
        </p:spPr>
      </p:pic>
      <p:sp>
        <p:nvSpPr>
          <p:cNvPr id="7" name="Rechthoek 6"/>
          <p:cNvSpPr/>
          <p:nvPr userDrawn="1"/>
        </p:nvSpPr>
        <p:spPr>
          <a:xfrm>
            <a:off x="0" y="0"/>
            <a:ext cx="12192000" cy="62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24000"/>
            <a:ext cx="2732769" cy="1064768"/>
          </a:xfrm>
          <a:prstGeom prst="rect">
            <a:avLst/>
          </a:prstGeom>
        </p:spPr>
      </p:pic>
      <p:sp>
        <p:nvSpPr>
          <p:cNvPr id="8" name="Titel 1"/>
          <p:cNvSpPr>
            <a:spLocks noGrp="1"/>
          </p:cNvSpPr>
          <p:nvPr>
            <p:ph type="title"/>
          </p:nvPr>
        </p:nvSpPr>
        <p:spPr>
          <a:xfrm>
            <a:off x="2880001" y="2103827"/>
            <a:ext cx="8360228" cy="862944"/>
          </a:xfrm>
        </p:spPr>
        <p:txBody>
          <a:bodyPr/>
          <a:lstStyle>
            <a:lvl1pPr>
              <a:defRPr>
                <a:solidFill>
                  <a:schemeClr val="bg1"/>
                </a:solidFill>
              </a:defRPr>
            </a:lvl1pPr>
          </a:lstStyle>
          <a:p>
            <a:r>
              <a:rPr lang="nl-NL"/>
              <a:t>Klik om stijl te bewerken</a:t>
            </a:r>
          </a:p>
        </p:txBody>
      </p:sp>
    </p:spTree>
    <p:extLst>
      <p:ext uri="{BB962C8B-B14F-4D97-AF65-F5344CB8AC3E}">
        <p14:creationId xmlns:p14="http://schemas.microsoft.com/office/powerpoint/2010/main" val="204250519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9" name="Rechthoek 8"/>
          <p:cNvSpPr/>
          <p:nvPr userDrawn="1"/>
        </p:nvSpPr>
        <p:spPr>
          <a:xfrm>
            <a:off x="0" y="0"/>
            <a:ext cx="12192000" cy="624000"/>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Placeholder 1"/>
          <p:cNvSpPr>
            <a:spLocks noGrp="1"/>
          </p:cNvSpPr>
          <p:nvPr>
            <p:ph type="title"/>
          </p:nvPr>
        </p:nvSpPr>
        <p:spPr>
          <a:xfrm>
            <a:off x="2880001" y="960001"/>
            <a:ext cx="8360228" cy="1101001"/>
          </a:xfrm>
          <a:prstGeom prst="rect">
            <a:avLst/>
          </a:prstGeom>
        </p:spPr>
        <p:txBody>
          <a:bodyPr vert="horz" lIns="0" tIns="46800" rIns="0" bIns="0" rtlCol="0" anchor="t" anchorCtr="0">
            <a:noAutofit/>
          </a:bodyPr>
          <a:lstStyle/>
          <a:p>
            <a:r>
              <a:rPr lang="nl-NL"/>
              <a:t>Titelstijl van model bewerken</a:t>
            </a:r>
            <a:endParaRPr lang="en-US"/>
          </a:p>
        </p:txBody>
      </p:sp>
      <p:sp>
        <p:nvSpPr>
          <p:cNvPr id="3" name="Text Placeholder 2"/>
          <p:cNvSpPr>
            <a:spLocks noGrp="1"/>
          </p:cNvSpPr>
          <p:nvPr>
            <p:ph type="body" idx="1"/>
          </p:nvPr>
        </p:nvSpPr>
        <p:spPr>
          <a:xfrm>
            <a:off x="2880001" y="2160000"/>
            <a:ext cx="8360228" cy="4172448"/>
          </a:xfrm>
          <a:prstGeom prst="rect">
            <a:avLst/>
          </a:prstGeom>
        </p:spPr>
        <p:txBody>
          <a:bodyPr vert="horz" lIns="0" tIns="46800" rIns="0" bIns="0" rtlCol="0" anchor="t" anchorCtr="0">
            <a:no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pic>
        <p:nvPicPr>
          <p:cNvPr id="8" name="Afbeelding 7"/>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354371" y="42881"/>
            <a:ext cx="1809932" cy="612864"/>
          </a:xfrm>
          <a:prstGeom prst="rect">
            <a:avLst/>
          </a:prstGeom>
        </p:spPr>
      </p:pic>
      <p:sp>
        <p:nvSpPr>
          <p:cNvPr id="10" name="Tijdelijke aanduiding voor voettekst 4"/>
          <p:cNvSpPr>
            <a:spLocks noGrp="1"/>
          </p:cNvSpPr>
          <p:nvPr>
            <p:ph type="ftr" sz="quarter" idx="3"/>
          </p:nvPr>
        </p:nvSpPr>
        <p:spPr>
          <a:xfrm>
            <a:off x="2880000" y="137168"/>
            <a:ext cx="8582400" cy="411417"/>
          </a:xfrm>
          <a:prstGeom prst="rect">
            <a:avLst/>
          </a:prstGeom>
        </p:spPr>
        <p:txBody>
          <a:bodyPr wrap="square" lIns="0" tIns="0" rIns="0" bIns="0" anchor="ctr" anchorCtr="0"/>
          <a:lstStyle>
            <a:lvl1pPr algn="r">
              <a:defRPr sz="1500" b="1">
                <a:solidFill>
                  <a:schemeClr val="bg1"/>
                </a:solidFill>
              </a:defRPr>
            </a:lvl1pPr>
          </a:lstStyle>
          <a:p>
            <a:r>
              <a:rPr lang="nl-NL"/>
              <a:t>Hier de titel van de presentatie invoegen</a:t>
            </a:r>
          </a:p>
        </p:txBody>
      </p:sp>
    </p:spTree>
    <p:extLst>
      <p:ext uri="{BB962C8B-B14F-4D97-AF65-F5344CB8AC3E}">
        <p14:creationId xmlns:p14="http://schemas.microsoft.com/office/powerpoint/2010/main" val="938902457"/>
      </p:ext>
    </p:extLst>
  </p:cSld>
  <p:clrMap bg1="lt1" tx1="dk1" bg2="lt2" tx2="dk2" accent1="accent1" accent2="accent2" accent3="accent3" accent4="accent4" accent5="accent5" accent6="accent6" hlink="hlink" folHlink="folHlink"/>
  <p:sldLayoutIdLst>
    <p:sldLayoutId id="2147483674" r:id="rId1"/>
    <p:sldLayoutId id="2147483678" r:id="rId2"/>
    <p:sldLayoutId id="2147483680" r:id="rId3"/>
    <p:sldLayoutId id="2147483676" r:id="rId4"/>
    <p:sldLayoutId id="2147483681" r:id="rId5"/>
    <p:sldLayoutId id="2147483677" r:id="rId6"/>
    <p:sldLayoutId id="2147483675" r:id="rId7"/>
    <p:sldLayoutId id="2147483673" r:id="rId8"/>
    <p:sldLayoutId id="2147483679" r:id="rId9"/>
  </p:sldLayoutIdLst>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hf sldNum="0" hdr="0" dt="0"/>
  <p:txStyles>
    <p:titleStyle>
      <a:lvl1pPr algn="l" defTabSz="914377" rtl="0" eaLnBrk="1" latinLnBrk="0" hangingPunct="1">
        <a:lnSpc>
          <a:spcPts val="4800"/>
        </a:lnSpc>
        <a:spcBef>
          <a:spcPct val="0"/>
        </a:spcBef>
        <a:buNone/>
        <a:defRPr sz="4300" b="1" i="0" kern="1200">
          <a:solidFill>
            <a:schemeClr val="tx1"/>
          </a:solidFill>
          <a:latin typeface="Calibri" charset="0"/>
          <a:ea typeface="Calibri" charset="0"/>
          <a:cs typeface="Calibri" charset="0"/>
        </a:defRPr>
      </a:lvl1pPr>
    </p:titleStyle>
    <p:bodyStyle>
      <a:lvl1pPr marL="143996" indent="-143996" algn="l" defTabSz="914377" rtl="0" eaLnBrk="1" fontAlgn="t" latinLnBrk="0" hangingPunct="1">
        <a:lnSpc>
          <a:spcPts val="3200"/>
        </a:lnSpc>
        <a:spcBef>
          <a:spcPts val="1000"/>
        </a:spcBef>
        <a:buFont typeface="Arial" panose="020B0604020202020204" pitchFamily="34" charset="0"/>
        <a:buChar char="•"/>
        <a:defRPr sz="2400" kern="1200">
          <a:solidFill>
            <a:schemeClr val="tx2"/>
          </a:solidFill>
          <a:latin typeface="+mn-lt"/>
          <a:ea typeface="+mn-ea"/>
          <a:cs typeface="+mn-cs"/>
        </a:defRPr>
      </a:lvl1pPr>
      <a:lvl2pPr marL="287993" indent="-143996" algn="l" defTabSz="914377" rtl="0" eaLnBrk="1" fontAlgn="t" latinLnBrk="0" hangingPunct="1">
        <a:lnSpc>
          <a:spcPts val="3200"/>
        </a:lnSpc>
        <a:spcBef>
          <a:spcPts val="0"/>
        </a:spcBef>
        <a:buFont typeface="Arial" panose="020B0604020202020204" pitchFamily="34" charset="0"/>
        <a:buChar char="•"/>
        <a:defRPr sz="2400" kern="1200">
          <a:solidFill>
            <a:schemeClr val="tx2"/>
          </a:solidFill>
          <a:latin typeface="+mn-lt"/>
          <a:ea typeface="+mn-ea"/>
          <a:cs typeface="+mn-cs"/>
        </a:defRPr>
      </a:lvl2pPr>
      <a:lvl3pPr marL="431989" indent="-143996" algn="l" defTabSz="914377" rtl="0" eaLnBrk="1" fontAlgn="t" latinLnBrk="0" hangingPunct="1">
        <a:lnSpc>
          <a:spcPts val="3200"/>
        </a:lnSpc>
        <a:spcBef>
          <a:spcPts val="0"/>
        </a:spcBef>
        <a:buFont typeface="Arial" panose="020B0604020202020204" pitchFamily="34" charset="0"/>
        <a:buChar char="•"/>
        <a:defRPr sz="2400" kern="1200">
          <a:solidFill>
            <a:schemeClr val="tx2"/>
          </a:solidFill>
          <a:latin typeface="+mn-lt"/>
          <a:ea typeface="+mn-ea"/>
          <a:cs typeface="+mn-cs"/>
        </a:defRPr>
      </a:lvl3pPr>
      <a:lvl4pPr marL="575986" indent="-143996" algn="l" defTabSz="914377" rtl="0" eaLnBrk="1" fontAlgn="t" latinLnBrk="0" hangingPunct="1">
        <a:lnSpc>
          <a:spcPts val="3200"/>
        </a:lnSpc>
        <a:spcBef>
          <a:spcPts val="0"/>
        </a:spcBef>
        <a:buFont typeface="Arial" panose="020B0604020202020204" pitchFamily="34" charset="0"/>
        <a:buChar char="•"/>
        <a:defRPr sz="2400" kern="1200">
          <a:solidFill>
            <a:schemeClr val="tx2"/>
          </a:solidFill>
          <a:latin typeface="+mn-lt"/>
          <a:ea typeface="+mn-ea"/>
          <a:cs typeface="+mn-cs"/>
        </a:defRPr>
      </a:lvl4pPr>
      <a:lvl5pPr marL="719982" indent="-143996" algn="l" defTabSz="914377" rtl="0" eaLnBrk="1" fontAlgn="t" latinLnBrk="0" hangingPunct="1">
        <a:lnSpc>
          <a:spcPts val="3200"/>
        </a:lnSpc>
        <a:spcBef>
          <a:spcPts val="0"/>
        </a:spcBef>
        <a:buFont typeface="Arial" panose="020B0604020202020204" pitchFamily="34" charset="0"/>
        <a:buChar char="•"/>
        <a:defRPr sz="2400" kern="1200">
          <a:solidFill>
            <a:schemeClr val="tx2"/>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2">
            <a:extLst>
              <a:ext uri="{FF2B5EF4-FFF2-40B4-BE49-F238E27FC236}">
                <a16:creationId xmlns:a16="http://schemas.microsoft.com/office/drawing/2014/main" id="{FFBC3234-5D03-4D28-8DE3-C2C6025A15F2}"/>
              </a:ext>
            </a:extLst>
          </p:cNvPr>
          <p:cNvPicPr>
            <a:picLocks noChangeAspect="1"/>
          </p:cNvPicPr>
          <p:nvPr/>
        </p:nvPicPr>
        <p:blipFill>
          <a:blip r:embed="rId3"/>
          <a:stretch>
            <a:fillRect/>
          </a:stretch>
        </p:blipFill>
        <p:spPr>
          <a:xfrm>
            <a:off x="1896738" y="1208102"/>
            <a:ext cx="8040476" cy="4533605"/>
          </a:xfrm>
          <a:prstGeom prst="rect">
            <a:avLst/>
          </a:prstGeom>
        </p:spPr>
      </p:pic>
      <p:grpSp>
        <p:nvGrpSpPr>
          <p:cNvPr id="5" name="Groeperen 4"/>
          <p:cNvGrpSpPr/>
          <p:nvPr/>
        </p:nvGrpSpPr>
        <p:grpSpPr>
          <a:xfrm>
            <a:off x="-8465" y="586608"/>
            <a:ext cx="12200472" cy="6857999"/>
            <a:chOff x="-6349" y="1"/>
            <a:chExt cx="9150349" cy="5143499"/>
          </a:xfrm>
          <a:solidFill>
            <a:schemeClr val="tx1"/>
          </a:solidFill>
        </p:grpSpPr>
        <p:sp>
          <p:nvSpPr>
            <p:cNvPr id="9" name="Rechthoek 8"/>
            <p:cNvSpPr/>
            <p:nvPr/>
          </p:nvSpPr>
          <p:spPr>
            <a:xfrm>
              <a:off x="8677772" y="1"/>
              <a:ext cx="463550" cy="51434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p:cNvSpPr/>
            <p:nvPr/>
          </p:nvSpPr>
          <p:spPr>
            <a:xfrm>
              <a:off x="0" y="1"/>
              <a:ext cx="9144000" cy="449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p:cNvSpPr/>
            <p:nvPr/>
          </p:nvSpPr>
          <p:spPr>
            <a:xfrm>
              <a:off x="0" y="3771900"/>
              <a:ext cx="9144000" cy="1371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6349" y="1"/>
              <a:ext cx="463550" cy="51434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12" name="Afbeelding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023263"/>
            <a:ext cx="2732769" cy="1064768"/>
          </a:xfrm>
          <a:prstGeom prst="rect">
            <a:avLst/>
          </a:prstGeom>
        </p:spPr>
      </p:pic>
      <p:sp>
        <p:nvSpPr>
          <p:cNvPr id="10" name="Titel 1"/>
          <p:cNvSpPr txBox="1">
            <a:spLocks/>
          </p:cNvSpPr>
          <p:nvPr/>
        </p:nvSpPr>
        <p:spPr>
          <a:xfrm>
            <a:off x="2880000" y="5040001"/>
            <a:ext cx="8839200" cy="1828799"/>
          </a:xfrm>
          <a:prstGeom prst="rect">
            <a:avLst/>
          </a:prstGeom>
        </p:spPr>
        <p:txBody>
          <a:bodyPr vert="horz" wrap="square" lIns="0" tIns="62400" rIns="0" bIns="0" rtlCol="0" anchor="ctr" anchorCtr="0">
            <a:noAutofit/>
          </a:bodyPr>
          <a:lstStyle>
            <a:lvl1pPr algn="l" defTabSz="685800" rtl="0" eaLnBrk="1" latinLnBrk="0" hangingPunct="1">
              <a:lnSpc>
                <a:spcPts val="3600"/>
              </a:lnSpc>
              <a:spcBef>
                <a:spcPct val="0"/>
              </a:spcBef>
              <a:buNone/>
              <a:defRPr sz="3200" b="1" i="0" kern="1200">
                <a:solidFill>
                  <a:schemeClr val="accent1"/>
                </a:solidFill>
                <a:latin typeface="Calibri" charset="0"/>
                <a:ea typeface="Calibri" charset="0"/>
                <a:cs typeface="Calibri" charset="0"/>
              </a:defRPr>
            </a:lvl1pPr>
          </a:lstStyle>
          <a:p>
            <a:pPr fontAlgn="ctr">
              <a:lnSpc>
                <a:spcPts val="4267"/>
              </a:lnSpc>
            </a:pPr>
            <a:r>
              <a:rPr lang="nl-NL">
                <a:solidFill>
                  <a:schemeClr val="bg1"/>
                </a:solidFill>
              </a:rPr>
              <a:t>Quiz: In de Grondwet staat…</a:t>
            </a:r>
            <a:endParaRPr lang="nl-NL" sz="2400">
              <a:solidFill>
                <a:schemeClr val="tx2"/>
              </a:solidFill>
            </a:endParaRPr>
          </a:p>
        </p:txBody>
      </p:sp>
    </p:spTree>
    <p:extLst>
      <p:ext uri="{BB962C8B-B14F-4D97-AF65-F5344CB8AC3E}">
        <p14:creationId xmlns:p14="http://schemas.microsoft.com/office/powerpoint/2010/main" val="25454173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692199" y="878104"/>
            <a:ext cx="8360228" cy="1200000"/>
          </a:xfrm>
        </p:spPr>
        <p:txBody>
          <a:bodyPr/>
          <a:lstStyle/>
          <a:p>
            <a:r>
              <a:rPr lang="nl-NL" dirty="0">
                <a:latin typeface="Calibri" panose="020F0502020204030204" pitchFamily="34" charset="0"/>
                <a:ea typeface="Calibri" panose="020F0502020204030204" pitchFamily="34" charset="0"/>
              </a:rPr>
              <a:t>...dat je gekozen kunt worden voor de Tweede Kamer als je 18 jaar of ouder bent.</a:t>
            </a:r>
            <a:br>
              <a:rPr lang="en-US" dirty="0">
                <a:latin typeface="Calibri" panose="020F0502020204030204" pitchFamily="34" charset="0"/>
                <a:ea typeface="Times New Roman" panose="02020603050405020304" pitchFamily="18" charset="0"/>
              </a:rPr>
            </a:br>
            <a:endParaRPr lang="nl-NL" dirty="0"/>
          </a:p>
        </p:txBody>
      </p:sp>
      <p:pic>
        <p:nvPicPr>
          <p:cNvPr id="4" name="Tijdelijke aanduiding voor inhoud 3">
            <a:extLst>
              <a:ext uri="{FF2B5EF4-FFF2-40B4-BE49-F238E27FC236}">
                <a16:creationId xmlns:a16="http://schemas.microsoft.com/office/drawing/2014/main" id="{94B15FD8-2BFD-49FD-8EEF-D2B210AAD48E}"/>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t="711"/>
          <a:stretch/>
        </p:blipFill>
        <p:spPr>
          <a:xfrm>
            <a:off x="3579702" y="3578044"/>
            <a:ext cx="2869095" cy="1870783"/>
          </a:xfrm>
          <a:prstGeom prst="rect">
            <a:avLst/>
          </a:prstGeom>
        </p:spPr>
      </p:pic>
      <p:pic>
        <p:nvPicPr>
          <p:cNvPr id="6" name="Afbeelding 5">
            <a:extLst>
              <a:ext uri="{FF2B5EF4-FFF2-40B4-BE49-F238E27FC236}">
                <a16:creationId xmlns:a16="http://schemas.microsoft.com/office/drawing/2014/main" id="{0D9DE02D-EF4F-4BA8-BB98-84CDA232A03B}"/>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694" b="1"/>
          <a:stretch/>
        </p:blipFill>
        <p:spPr>
          <a:xfrm>
            <a:off x="7266852" y="3578044"/>
            <a:ext cx="2913509" cy="1870783"/>
          </a:xfrm>
          <a:prstGeom prst="rect">
            <a:avLst/>
          </a:prstGeom>
        </p:spPr>
      </p:pic>
      <p:pic>
        <p:nvPicPr>
          <p:cNvPr id="1026" name="Picture 2">
            <a:extLst>
              <a:ext uri="{FF2B5EF4-FFF2-40B4-BE49-F238E27FC236}">
                <a16:creationId xmlns:a16="http://schemas.microsoft.com/office/drawing/2014/main" id="{B260B260-BBFB-49DC-8B42-3A2821D7D18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022" y="615769"/>
            <a:ext cx="2752725" cy="592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876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a:latin typeface="Calibri" panose="020F0502020204030204" pitchFamily="34" charset="0"/>
                <a:ea typeface="Calibri" panose="020F0502020204030204" pitchFamily="34" charset="0"/>
              </a:rPr>
              <a:t>...dat kinderen tot 18 jaar recht hebben op schoon drinkwater. </a:t>
            </a:r>
            <a:br>
              <a:rPr lang="en-US">
                <a:latin typeface="Calibri" panose="020F0502020204030204" pitchFamily="34" charset="0"/>
                <a:ea typeface="Times New Roman" panose="02020603050405020304" pitchFamily="18" charset="0"/>
              </a:rPr>
            </a:br>
            <a:br>
              <a:rPr lang="en-US">
                <a:latin typeface="Calibri" panose="020F0502020204030204" pitchFamily="34" charset="0"/>
                <a:ea typeface="Times New Roman" panose="02020603050405020304" pitchFamily="18" charset="0"/>
              </a:rPr>
            </a:br>
            <a:endParaRPr lang="nl-NL"/>
          </a:p>
        </p:txBody>
      </p:sp>
      <p:pic>
        <p:nvPicPr>
          <p:cNvPr id="7" name="Tijdelijke aanduiding voor inhoud 3">
            <a:extLst>
              <a:ext uri="{FF2B5EF4-FFF2-40B4-BE49-F238E27FC236}">
                <a16:creationId xmlns:a16="http://schemas.microsoft.com/office/drawing/2014/main" id="{B79F6A76-203A-41EF-B00B-2BB8A4A41B56}"/>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t="711"/>
          <a:stretch/>
        </p:blipFill>
        <p:spPr>
          <a:xfrm>
            <a:off x="3579702" y="3578044"/>
            <a:ext cx="2869095" cy="1870783"/>
          </a:xfrm>
          <a:prstGeom prst="rect">
            <a:avLst/>
          </a:prstGeom>
        </p:spPr>
      </p:pic>
      <p:pic>
        <p:nvPicPr>
          <p:cNvPr id="9" name="Afbeelding 8">
            <a:extLst>
              <a:ext uri="{FF2B5EF4-FFF2-40B4-BE49-F238E27FC236}">
                <a16:creationId xmlns:a16="http://schemas.microsoft.com/office/drawing/2014/main" id="{446038B2-B8D0-44FF-A4EC-C9AD82618F2A}"/>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694" b="1"/>
          <a:stretch/>
        </p:blipFill>
        <p:spPr>
          <a:xfrm>
            <a:off x="7266852" y="3578044"/>
            <a:ext cx="2913509" cy="1870783"/>
          </a:xfrm>
          <a:prstGeom prst="rect">
            <a:avLst/>
          </a:prstGeom>
        </p:spPr>
      </p:pic>
      <p:pic>
        <p:nvPicPr>
          <p:cNvPr id="6" name="Picture 2">
            <a:extLst>
              <a:ext uri="{FF2B5EF4-FFF2-40B4-BE49-F238E27FC236}">
                <a16:creationId xmlns:a16="http://schemas.microsoft.com/office/drawing/2014/main" id="{3793FB9A-15A7-4249-8809-A2C712F0AD8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022" y="615769"/>
            <a:ext cx="2752725" cy="592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0989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a:latin typeface="Calibri" panose="020F0502020204030204" pitchFamily="34" charset="0"/>
                <a:ea typeface="Calibri" panose="020F0502020204030204" pitchFamily="34" charset="0"/>
              </a:rPr>
              <a:t>...dat scholen zelf mogen bepalen welk geloof zij willen uitdragen.</a:t>
            </a:r>
            <a:br>
              <a:rPr lang="en-US" dirty="0">
                <a:latin typeface="Calibri" panose="020F0502020204030204" pitchFamily="34" charset="0"/>
                <a:ea typeface="Times New Roman" panose="02020603050405020304" pitchFamily="18" charset="0"/>
              </a:rPr>
            </a:br>
            <a:br>
              <a:rPr lang="en-US" dirty="0">
                <a:latin typeface="Calibri" panose="020F0502020204030204" pitchFamily="34" charset="0"/>
                <a:ea typeface="Times New Roman" panose="02020603050405020304" pitchFamily="18" charset="0"/>
              </a:rPr>
            </a:br>
            <a:endParaRPr lang="nl-NL" dirty="0"/>
          </a:p>
        </p:txBody>
      </p:sp>
      <p:pic>
        <p:nvPicPr>
          <p:cNvPr id="7" name="Tijdelijke aanduiding voor inhoud 3">
            <a:extLst>
              <a:ext uri="{FF2B5EF4-FFF2-40B4-BE49-F238E27FC236}">
                <a16:creationId xmlns:a16="http://schemas.microsoft.com/office/drawing/2014/main" id="{14ED790C-050B-4FFC-A67B-807AF1D81F56}"/>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t="711"/>
          <a:stretch/>
        </p:blipFill>
        <p:spPr>
          <a:xfrm>
            <a:off x="3579702" y="3578044"/>
            <a:ext cx="2869095" cy="1870783"/>
          </a:xfrm>
          <a:prstGeom prst="rect">
            <a:avLst/>
          </a:prstGeom>
        </p:spPr>
      </p:pic>
      <p:pic>
        <p:nvPicPr>
          <p:cNvPr id="8" name="Afbeelding 7">
            <a:extLst>
              <a:ext uri="{FF2B5EF4-FFF2-40B4-BE49-F238E27FC236}">
                <a16:creationId xmlns:a16="http://schemas.microsoft.com/office/drawing/2014/main" id="{2FA80670-F7BE-4849-939C-F6F602EAF42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694" b="1"/>
          <a:stretch/>
        </p:blipFill>
        <p:spPr>
          <a:xfrm>
            <a:off x="7266852" y="3578044"/>
            <a:ext cx="2913509" cy="1870783"/>
          </a:xfrm>
          <a:prstGeom prst="rect">
            <a:avLst/>
          </a:prstGeom>
        </p:spPr>
      </p:pic>
      <p:pic>
        <p:nvPicPr>
          <p:cNvPr id="6" name="Picture 2">
            <a:extLst>
              <a:ext uri="{FF2B5EF4-FFF2-40B4-BE49-F238E27FC236}">
                <a16:creationId xmlns:a16="http://schemas.microsoft.com/office/drawing/2014/main" id="{6E644EBE-FBE7-4785-A837-B3B37FA5358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022" y="615769"/>
            <a:ext cx="2752725" cy="592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0929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a:latin typeface="Calibri" panose="020F0502020204030204" pitchFamily="34" charset="0"/>
                <a:ea typeface="Calibri" panose="020F0502020204030204" pitchFamily="34" charset="0"/>
              </a:rPr>
              <a:t>...dat iedere burger recht heeft op toegang tot openbaar vervoer. </a:t>
            </a:r>
            <a:br>
              <a:rPr lang="en-US">
                <a:latin typeface="Calibri" panose="020F0502020204030204" pitchFamily="34" charset="0"/>
                <a:ea typeface="Times New Roman" panose="02020603050405020304" pitchFamily="18" charset="0"/>
              </a:rPr>
            </a:br>
            <a:br>
              <a:rPr lang="en-US">
                <a:latin typeface="Calibri" panose="020F0502020204030204" pitchFamily="34" charset="0"/>
                <a:ea typeface="Times New Roman" panose="02020603050405020304" pitchFamily="18" charset="0"/>
              </a:rPr>
            </a:br>
            <a:endParaRPr lang="nl-NL"/>
          </a:p>
        </p:txBody>
      </p:sp>
      <p:pic>
        <p:nvPicPr>
          <p:cNvPr id="8" name="Tijdelijke aanduiding voor inhoud 3">
            <a:extLst>
              <a:ext uri="{FF2B5EF4-FFF2-40B4-BE49-F238E27FC236}">
                <a16:creationId xmlns:a16="http://schemas.microsoft.com/office/drawing/2014/main" id="{63738788-250B-4367-A309-8F4F7DDB103B}"/>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t="711"/>
          <a:stretch/>
        </p:blipFill>
        <p:spPr>
          <a:xfrm>
            <a:off x="3579702" y="3578044"/>
            <a:ext cx="2869095" cy="1870783"/>
          </a:xfrm>
          <a:prstGeom prst="rect">
            <a:avLst/>
          </a:prstGeom>
        </p:spPr>
      </p:pic>
      <p:pic>
        <p:nvPicPr>
          <p:cNvPr id="9" name="Afbeelding 8">
            <a:extLst>
              <a:ext uri="{FF2B5EF4-FFF2-40B4-BE49-F238E27FC236}">
                <a16:creationId xmlns:a16="http://schemas.microsoft.com/office/drawing/2014/main" id="{5FF0166D-5E8D-441A-B3C2-4320C03FFD0B}"/>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694" b="1"/>
          <a:stretch/>
        </p:blipFill>
        <p:spPr>
          <a:xfrm>
            <a:off x="7266852" y="3578044"/>
            <a:ext cx="2913509" cy="1870783"/>
          </a:xfrm>
          <a:prstGeom prst="rect">
            <a:avLst/>
          </a:prstGeom>
        </p:spPr>
      </p:pic>
      <p:pic>
        <p:nvPicPr>
          <p:cNvPr id="6" name="Picture 2">
            <a:extLst>
              <a:ext uri="{FF2B5EF4-FFF2-40B4-BE49-F238E27FC236}">
                <a16:creationId xmlns:a16="http://schemas.microsoft.com/office/drawing/2014/main" id="{26688F4F-3C25-4992-9AE5-6F61DA576D2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022" y="615769"/>
            <a:ext cx="2752725" cy="592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82957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a:latin typeface="Calibri" panose="020F0502020204030204" pitchFamily="34" charset="0"/>
                <a:ea typeface="Calibri" panose="020F0502020204030204" pitchFamily="34" charset="0"/>
              </a:rPr>
              <a:t>...dat alle auto’s een autogordel moeten hebben voor de veiligheid. </a:t>
            </a:r>
            <a:br>
              <a:rPr lang="en-US">
                <a:latin typeface="Calibri" panose="020F0502020204030204" pitchFamily="34" charset="0"/>
                <a:ea typeface="Times New Roman" panose="02020603050405020304" pitchFamily="18" charset="0"/>
              </a:rPr>
            </a:br>
            <a:br>
              <a:rPr lang="en-US">
                <a:latin typeface="Calibri" panose="020F0502020204030204" pitchFamily="34" charset="0"/>
                <a:ea typeface="Times New Roman" panose="02020603050405020304" pitchFamily="18" charset="0"/>
              </a:rPr>
            </a:br>
            <a:endParaRPr lang="nl-NL"/>
          </a:p>
        </p:txBody>
      </p:sp>
      <p:pic>
        <p:nvPicPr>
          <p:cNvPr id="7" name="Tijdelijke aanduiding voor inhoud 3">
            <a:extLst>
              <a:ext uri="{FF2B5EF4-FFF2-40B4-BE49-F238E27FC236}">
                <a16:creationId xmlns:a16="http://schemas.microsoft.com/office/drawing/2014/main" id="{FCF51858-8C34-43D6-93BC-D9C89231B38D}"/>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t="711"/>
          <a:stretch/>
        </p:blipFill>
        <p:spPr>
          <a:xfrm>
            <a:off x="3579702" y="3578044"/>
            <a:ext cx="2869095" cy="1870783"/>
          </a:xfrm>
          <a:prstGeom prst="rect">
            <a:avLst/>
          </a:prstGeom>
        </p:spPr>
      </p:pic>
      <p:pic>
        <p:nvPicPr>
          <p:cNvPr id="8" name="Afbeelding 7">
            <a:extLst>
              <a:ext uri="{FF2B5EF4-FFF2-40B4-BE49-F238E27FC236}">
                <a16:creationId xmlns:a16="http://schemas.microsoft.com/office/drawing/2014/main" id="{B8F606E0-5505-4EEC-ACE7-E5C0E280657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694" b="1"/>
          <a:stretch/>
        </p:blipFill>
        <p:spPr>
          <a:xfrm>
            <a:off x="7266852" y="3578044"/>
            <a:ext cx="2913509" cy="1870783"/>
          </a:xfrm>
          <a:prstGeom prst="rect">
            <a:avLst/>
          </a:prstGeom>
        </p:spPr>
      </p:pic>
      <p:pic>
        <p:nvPicPr>
          <p:cNvPr id="6" name="Picture 2">
            <a:extLst>
              <a:ext uri="{FF2B5EF4-FFF2-40B4-BE49-F238E27FC236}">
                <a16:creationId xmlns:a16="http://schemas.microsoft.com/office/drawing/2014/main" id="{3531FA1E-0F33-4E11-A207-36A1E3545C1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022" y="615769"/>
            <a:ext cx="2752725" cy="592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19061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a:latin typeface="Calibri" panose="020F0502020204030204" pitchFamily="34" charset="0"/>
                <a:ea typeface="Calibri" panose="020F0502020204030204" pitchFamily="34" charset="0"/>
              </a:rPr>
              <a:t>...dat de overheid niet mag discrimineren.</a:t>
            </a:r>
            <a:br>
              <a:rPr lang="en-US" dirty="0">
                <a:latin typeface="Calibri" panose="020F0502020204030204" pitchFamily="34" charset="0"/>
                <a:ea typeface="Times New Roman" panose="02020603050405020304" pitchFamily="18" charset="0"/>
              </a:rPr>
            </a:br>
            <a:br>
              <a:rPr lang="en-US" dirty="0">
                <a:latin typeface="Calibri" panose="020F0502020204030204" pitchFamily="34" charset="0"/>
                <a:ea typeface="Times New Roman" panose="02020603050405020304" pitchFamily="18" charset="0"/>
              </a:rPr>
            </a:br>
            <a:endParaRPr lang="nl-NL" dirty="0"/>
          </a:p>
        </p:txBody>
      </p:sp>
      <p:pic>
        <p:nvPicPr>
          <p:cNvPr id="7" name="Tijdelijke aanduiding voor inhoud 3">
            <a:extLst>
              <a:ext uri="{FF2B5EF4-FFF2-40B4-BE49-F238E27FC236}">
                <a16:creationId xmlns:a16="http://schemas.microsoft.com/office/drawing/2014/main" id="{0FE7DB11-06E0-4F60-875D-4B820E30CF8A}"/>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t="711"/>
          <a:stretch/>
        </p:blipFill>
        <p:spPr>
          <a:xfrm>
            <a:off x="3579702" y="3578044"/>
            <a:ext cx="2869095" cy="1870783"/>
          </a:xfrm>
          <a:prstGeom prst="rect">
            <a:avLst/>
          </a:prstGeom>
        </p:spPr>
      </p:pic>
      <p:pic>
        <p:nvPicPr>
          <p:cNvPr id="8" name="Afbeelding 7">
            <a:extLst>
              <a:ext uri="{FF2B5EF4-FFF2-40B4-BE49-F238E27FC236}">
                <a16:creationId xmlns:a16="http://schemas.microsoft.com/office/drawing/2014/main" id="{C2D722CB-0994-43DF-AD18-F6C339D163FA}"/>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694" b="1"/>
          <a:stretch/>
        </p:blipFill>
        <p:spPr>
          <a:xfrm>
            <a:off x="7266852" y="3578044"/>
            <a:ext cx="2913509" cy="1870783"/>
          </a:xfrm>
          <a:prstGeom prst="rect">
            <a:avLst/>
          </a:prstGeom>
        </p:spPr>
      </p:pic>
      <p:pic>
        <p:nvPicPr>
          <p:cNvPr id="6" name="Picture 2">
            <a:extLst>
              <a:ext uri="{FF2B5EF4-FFF2-40B4-BE49-F238E27FC236}">
                <a16:creationId xmlns:a16="http://schemas.microsoft.com/office/drawing/2014/main" id="{B02B2469-70F8-4348-B89F-CCB0565BF0E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022" y="615769"/>
            <a:ext cx="2752725" cy="592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8698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a:latin typeface="Calibri" panose="020F0502020204030204" pitchFamily="34" charset="0"/>
                <a:ea typeface="Calibri" panose="020F0502020204030204" pitchFamily="34" charset="0"/>
              </a:rPr>
              <a:t>... dat er recht is op briefgeheim. </a:t>
            </a:r>
            <a:br>
              <a:rPr lang="nl-NL" dirty="0">
                <a:latin typeface="Calibri" panose="020F0502020204030204" pitchFamily="34" charset="0"/>
                <a:ea typeface="Calibri" panose="020F0502020204030204" pitchFamily="34" charset="0"/>
              </a:rPr>
            </a:br>
            <a:r>
              <a:rPr lang="nl-NL" sz="2400" dirty="0">
                <a:latin typeface="Calibri" panose="020F0502020204030204" pitchFamily="34" charset="0"/>
                <a:ea typeface="Calibri" panose="020F0502020204030204" pitchFamily="34" charset="0"/>
              </a:rPr>
              <a:t>(</a:t>
            </a:r>
            <a:r>
              <a:rPr lang="nl-NL" sz="2400" dirty="0">
                <a:solidFill>
                  <a:srgbClr val="FFC000"/>
                </a:solidFill>
                <a:effectLst/>
                <a:latin typeface="Calibri" panose="020F0502020204030204" pitchFamily="34" charset="0"/>
                <a:ea typeface="Calibri" panose="020F0502020204030204" pitchFamily="34" charset="0"/>
              </a:rPr>
              <a:t>Dat betekent dat alleen de geadresseerde de brief mag openen.)</a:t>
            </a:r>
            <a:br>
              <a:rPr lang="en-US" sz="2400" dirty="0">
                <a:solidFill>
                  <a:srgbClr val="FFC000"/>
                </a:solidFill>
                <a:effectLst/>
                <a:latin typeface="Calibri" panose="020F0502020204030204" pitchFamily="34" charset="0"/>
                <a:ea typeface="Times New Roman" panose="02020603050405020304" pitchFamily="18" charset="0"/>
              </a:rPr>
            </a:br>
            <a:br>
              <a:rPr lang="en-US" dirty="0">
                <a:latin typeface="Calibri" panose="020F0502020204030204" pitchFamily="34" charset="0"/>
                <a:ea typeface="Times New Roman" panose="02020603050405020304" pitchFamily="18" charset="0"/>
              </a:rPr>
            </a:br>
            <a:br>
              <a:rPr lang="en-US" dirty="0">
                <a:latin typeface="Calibri" panose="020F0502020204030204" pitchFamily="34" charset="0"/>
                <a:ea typeface="Times New Roman" panose="02020603050405020304" pitchFamily="18" charset="0"/>
              </a:rPr>
            </a:br>
            <a:endParaRPr lang="nl-NL" dirty="0"/>
          </a:p>
        </p:txBody>
      </p:sp>
      <p:pic>
        <p:nvPicPr>
          <p:cNvPr id="7" name="Tijdelijke aanduiding voor inhoud 3">
            <a:extLst>
              <a:ext uri="{FF2B5EF4-FFF2-40B4-BE49-F238E27FC236}">
                <a16:creationId xmlns:a16="http://schemas.microsoft.com/office/drawing/2014/main" id="{B78CDD83-7494-4032-AFF5-CD954C63ADEA}"/>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t="711"/>
          <a:stretch/>
        </p:blipFill>
        <p:spPr>
          <a:xfrm>
            <a:off x="3579702" y="3578044"/>
            <a:ext cx="2869095" cy="1870783"/>
          </a:xfrm>
          <a:prstGeom prst="rect">
            <a:avLst/>
          </a:prstGeom>
        </p:spPr>
      </p:pic>
      <p:pic>
        <p:nvPicPr>
          <p:cNvPr id="8" name="Afbeelding 7">
            <a:extLst>
              <a:ext uri="{FF2B5EF4-FFF2-40B4-BE49-F238E27FC236}">
                <a16:creationId xmlns:a16="http://schemas.microsoft.com/office/drawing/2014/main" id="{072A5E37-6B5B-4C1A-BA52-0BD651F91B5B}"/>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694" b="1"/>
          <a:stretch/>
        </p:blipFill>
        <p:spPr>
          <a:xfrm>
            <a:off x="7266852" y="3578044"/>
            <a:ext cx="2913509" cy="1870783"/>
          </a:xfrm>
          <a:prstGeom prst="rect">
            <a:avLst/>
          </a:prstGeom>
        </p:spPr>
      </p:pic>
      <p:pic>
        <p:nvPicPr>
          <p:cNvPr id="6" name="Picture 2">
            <a:extLst>
              <a:ext uri="{FF2B5EF4-FFF2-40B4-BE49-F238E27FC236}">
                <a16:creationId xmlns:a16="http://schemas.microsoft.com/office/drawing/2014/main" id="{D1EE85E9-AE0D-474F-8DCE-C72D5ABAA87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022" y="615769"/>
            <a:ext cx="2752725" cy="592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64037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ProDemos">
  <a:themeElements>
    <a:clrScheme name="ProDemos warmgeel">
      <a:dk1>
        <a:srgbClr val="FCC241"/>
      </a:dk1>
      <a:lt1>
        <a:srgbClr val="FFFFFF"/>
      </a:lt1>
      <a:dk2>
        <a:srgbClr val="1A1918"/>
      </a:dk2>
      <a:lt2>
        <a:srgbClr val="E7E6E6"/>
      </a:lt2>
      <a:accent1>
        <a:srgbClr val="00B3E6"/>
      </a:accent1>
      <a:accent2>
        <a:srgbClr val="58A337"/>
      </a:accent2>
      <a:accent3>
        <a:srgbClr val="FCC241"/>
      </a:accent3>
      <a:accent4>
        <a:srgbClr val="EB5B24"/>
      </a:accent4>
      <a:accent5>
        <a:srgbClr val="D7007E"/>
      </a:accent5>
      <a:accent6>
        <a:srgbClr val="C7B8A3"/>
      </a:accent6>
      <a:hlink>
        <a:srgbClr val="00B3E6"/>
      </a:hlink>
      <a:folHlink>
        <a:srgbClr val="C7B8A3"/>
      </a:folHlink>
    </a:clrScheme>
    <a:fontScheme name="Office-th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Demos powerpointtemplate-NL warmgeel.pptx" id="{2683FC40-11D0-9B43-8B44-9D6BC44DD9C0}" vid="{CE3B6785-139B-EE4A-BE1E-490A31CCF4E8}"/>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7C20459E79C940965B22A7E6BE84D7" ma:contentTypeVersion="16" ma:contentTypeDescription="Een nieuw document maken." ma:contentTypeScope="" ma:versionID="513f095964646a2978102fcae795a02f">
  <xsd:schema xmlns:xsd="http://www.w3.org/2001/XMLSchema" xmlns:xs="http://www.w3.org/2001/XMLSchema" xmlns:p="http://schemas.microsoft.com/office/2006/metadata/properties" xmlns:ns2="6d87460f-1ce4-47fb-827f-f23b26bf10e3" xmlns:ns3="da2051a7-5730-45b1-8e3b-499317baa0a0" targetNamespace="http://schemas.microsoft.com/office/2006/metadata/properties" ma:root="true" ma:fieldsID="80c66d6313072a4b5ad24372c39e4a51" ns2:_="" ns3:_="">
    <xsd:import namespace="6d87460f-1ce4-47fb-827f-f23b26bf10e3"/>
    <xsd:import namespace="da2051a7-5730-45b1-8e3b-499317baa0a0"/>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87460f-1ce4-47fb-827f-f23b26bf10e3"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Id blijven behouden" ma:description="Id behouden tijdens toevoegen." ma:hidden="true" ma:internalName="_dlc_DocIdPersistId" ma:readOnly="true">
      <xsd:simpleType>
        <xsd:restriction base="dms:Boolean"/>
      </xsd:simpleType>
    </xsd:element>
    <xsd:element name="SharedWithUsers" ma:index="22"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a2051a7-5730-45b1-8e3b-499317baa0a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6d87460f-1ce4-47fb-827f-f23b26bf10e3">4KSS4HDDQQV2-1588581082-1002530</_dlc_DocId>
    <_dlc_DocIdUrl xmlns="6d87460f-1ce4-47fb-827f-f23b26bf10e3">
      <Url>https://prodemoshvdr.sharepoint.com/sites/M-Cloud/_layouts/15/DocIdRedir.aspx?ID=4KSS4HDDQQV2-1588581082-1002530</Url>
      <Description>4KSS4HDDQQV2-1588581082-1002530</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A3C1A74-AB27-42FC-AFA7-CF076C0CDBB8}"/>
</file>

<file path=customXml/itemProps2.xml><?xml version="1.0" encoding="utf-8"?>
<ds:datastoreItem xmlns:ds="http://schemas.openxmlformats.org/officeDocument/2006/customXml" ds:itemID="{3CF71AF7-4350-41A0-A3D0-B24C4CCD0B73}">
  <ds:schemaRefs>
    <ds:schemaRef ds:uri="http://schemas.microsoft.com/office/2006/metadata/properties"/>
    <ds:schemaRef ds:uri="http://schemas.openxmlformats.org/package/2006/metadata/core-properties"/>
    <ds:schemaRef ds:uri="http://www.w3.org/XML/1998/namespace"/>
    <ds:schemaRef ds:uri="19af8274-5b00-4106-a481-84ab486e68e0"/>
    <ds:schemaRef ds:uri="http://schemas.microsoft.com/office/2006/documentManagement/types"/>
    <ds:schemaRef ds:uri="http://purl.org/dc/elements/1.1/"/>
    <ds:schemaRef ds:uri="http://purl.org/dc/dcmitype/"/>
    <ds:schemaRef ds:uri="http://schemas.microsoft.com/office/infopath/2007/PartnerControls"/>
    <ds:schemaRef ds:uri="a64e345f-15c2-400c-9010-05de54945534"/>
    <ds:schemaRef ds:uri="http://purl.org/dc/terms/"/>
  </ds:schemaRefs>
</ds:datastoreItem>
</file>

<file path=customXml/itemProps3.xml><?xml version="1.0" encoding="utf-8"?>
<ds:datastoreItem xmlns:ds="http://schemas.openxmlformats.org/officeDocument/2006/customXml" ds:itemID="{D8F04927-A2AC-4FDF-A59B-3FC767565CC6}">
  <ds:schemaRefs>
    <ds:schemaRef ds:uri="http://schemas.microsoft.com/sharepoint/v3/contenttype/forms"/>
  </ds:schemaRefs>
</ds:datastoreItem>
</file>

<file path=customXml/itemProps4.xml><?xml version="1.0" encoding="utf-8"?>
<ds:datastoreItem xmlns:ds="http://schemas.openxmlformats.org/officeDocument/2006/customXml" ds:itemID="{E80CFA7C-5F56-4AB5-84D0-0658B1E1B216}"/>
</file>

<file path=docProps/app.xml><?xml version="1.0" encoding="utf-8"?>
<Properties xmlns="http://schemas.openxmlformats.org/officeDocument/2006/extended-properties" xmlns:vt="http://schemas.openxmlformats.org/officeDocument/2006/docPropsVTypes">
  <TotalTime>62</TotalTime>
  <Words>357</Words>
  <Application>Microsoft Office PowerPoint</Application>
  <PresentationFormat>Breedbeeld</PresentationFormat>
  <Paragraphs>39</Paragraphs>
  <Slides>8</Slides>
  <Notes>8</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8</vt:i4>
      </vt:variant>
    </vt:vector>
  </HeadingPairs>
  <TitlesOfParts>
    <vt:vector size="11" baseType="lpstr">
      <vt:lpstr>Arial</vt:lpstr>
      <vt:lpstr>Calibri</vt:lpstr>
      <vt:lpstr>ProDemos</vt:lpstr>
      <vt:lpstr>PowerPoint-presentatie</vt:lpstr>
      <vt:lpstr>...dat je gekozen kunt worden voor de Tweede Kamer als je 18 jaar of ouder bent. </vt:lpstr>
      <vt:lpstr>...dat kinderen tot 18 jaar recht hebben op schoon drinkwater.   </vt:lpstr>
      <vt:lpstr>...dat scholen zelf mogen bepalen welk geloof zij willen uitdragen.  </vt:lpstr>
      <vt:lpstr>...dat iedere burger recht heeft op toegang tot openbaar vervoer.   </vt:lpstr>
      <vt:lpstr>...dat alle auto’s een autogordel moeten hebben voor de veiligheid.   </vt:lpstr>
      <vt:lpstr>...dat de overheid niet mag discrimineren.  </vt:lpstr>
      <vt:lpstr>... dat er recht is op briefgeheim.  (Dat betekent dat alleen de geadresseerde de brief mag openen.)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Renate van der Kuijl</dc:creator>
  <cp:lastModifiedBy>Janneke Francissen</cp:lastModifiedBy>
  <cp:revision>54</cp:revision>
  <dcterms:created xsi:type="dcterms:W3CDTF">2021-06-25T08:56:13Z</dcterms:created>
  <dcterms:modified xsi:type="dcterms:W3CDTF">2021-08-30T07:33:46Z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0x0101006C7C20459E79C940965B22A7E6BE84D7</vt:lpwstr>
  </property>
  <property fmtid="{D5CDD505-2E9C-101B-9397-08002B2CF9AE}" pid="3" name="_dlc_DocIdItemGuid">
    <vt:lpwstr>ce9f871f-63c4-453e-a610-799d8bc27422</vt:lpwstr>
  </property>
</Properties>
</file>