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9"/>
  </p:notesMasterIdLst>
  <p:handoutMasterIdLst>
    <p:handoutMasterId r:id="rId10"/>
  </p:handoutMasterIdLst>
  <p:sldIdLst>
    <p:sldId id="279" r:id="rId5"/>
    <p:sldId id="299" r:id="rId6"/>
    <p:sldId id="298" r:id="rId7"/>
    <p:sldId id="291" r:id="rId8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983"/>
  </p:normalViewPr>
  <p:slideViewPr>
    <p:cSldViewPr snapToGrid="0" snapToObjects="1">
      <p:cViewPr varScale="1">
        <p:scale>
          <a:sx n="84" d="100"/>
          <a:sy n="84" d="100"/>
        </p:scale>
        <p:origin x="8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voor de </a:t>
            </a:r>
            <a:r>
              <a:rPr lang="nl-NL" dirty="0" err="1"/>
              <a:t>openingsdia</a:t>
            </a:r>
            <a:r>
              <a:rPr lang="nl-NL" baseline="0" dirty="0"/>
              <a:t> een afbeelding toe uit het </a:t>
            </a:r>
            <a:r>
              <a:rPr lang="nl-NL" baseline="0" dirty="0" err="1"/>
              <a:t>ProDemos</a:t>
            </a:r>
            <a:r>
              <a:rPr lang="nl-NL" baseline="0" dirty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/>
              <a:t>Vergroot </a:t>
            </a:r>
            <a:r>
              <a:rPr lang="nl-NL" baseline="0" dirty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FB8F4642-1559-EA49-A11F-C4E6F8063681}"/>
              </a:ext>
            </a:extLst>
          </p:cNvPr>
          <p:cNvSpPr/>
          <p:nvPr userDrawn="1"/>
        </p:nvSpPr>
        <p:spPr>
          <a:xfrm>
            <a:off x="0" y="-8099"/>
            <a:ext cx="9144000" cy="51515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2836084" y="3308858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﻿</a:t>
            </a:r>
            <a:r>
              <a:rPr lang="nl-NL" sz="1400" dirty="0" err="1">
                <a:solidFill>
                  <a:schemeClr val="tx2"/>
                </a:solidFill>
              </a:rPr>
              <a:t>ProDemos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Hofweg</a:t>
            </a:r>
            <a:r>
              <a:rPr lang="nl-NL" sz="1400" dirty="0">
                <a:solidFill>
                  <a:schemeClr val="tx2"/>
                </a:solidFill>
              </a:rPr>
              <a:t> 1H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2511 AA Den Haag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(070) 757 02 00</a:t>
            </a: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info@prodemos.nl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prodemos.nl</a:t>
            </a:r>
            <a:endParaRPr lang="nl-NL" sz="1400" dirty="0">
              <a:solidFill>
                <a:schemeClr val="tx2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2F4A23-1655-3948-9BEE-53024A68C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9061" y="0"/>
            <a:ext cx="2386181" cy="8074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28676" y="2332043"/>
            <a:ext cx="7601496" cy="58837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109BA0-B169-0349-84BF-B9D76C9D1B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1" y="-8099"/>
            <a:ext cx="91440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3EC4DF1-8D39-094D-80D4-701EE2A40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463" t="-2018" r="37159" b="-9803"/>
          <a:stretch/>
        </p:blipFill>
        <p:spPr>
          <a:xfrm>
            <a:off x="3683376" y="4396617"/>
            <a:ext cx="1777247" cy="3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468838"/>
            <a:ext cx="1800000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F215F-94DF-C14F-AF3C-BDDFCA1DE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44000" indent="-144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374904" y="419442"/>
            <a:ext cx="8414496" cy="3482618"/>
          </a:xfrm>
          <a:prstGeom prst="rect">
            <a:avLst/>
          </a:prstGeom>
          <a:solidFill>
            <a:schemeClr val="bg2"/>
          </a:solidFill>
        </p:spPr>
        <p:txBody>
          <a:bodyPr wrap="square" lIns="2160000" tIns="46800" rIns="2160000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Openingsdia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rechts 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om deze achter het blauwe kader te plaatsen</a:t>
            </a:r>
            <a:endParaRPr lang="nl-NL" baseline="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Verwijder dit grijze kader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7FE13CA-B5D3-B882-7B3E-6C7F4183AD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776" b="26868"/>
          <a:stretch/>
        </p:blipFill>
        <p:spPr>
          <a:xfrm>
            <a:off x="454523" y="449037"/>
            <a:ext cx="8308476" cy="3330963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457201" y="3780000"/>
            <a:ext cx="8217893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Adam Activist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DF55A26-985A-F440-B48D-E27029425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175" y="-8098"/>
            <a:ext cx="1869953" cy="63276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39792-9801-95F9-36AC-13890CC2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000" y="1447920"/>
            <a:ext cx="3168000" cy="720000"/>
          </a:xfrm>
        </p:spPr>
        <p:txBody>
          <a:bodyPr/>
          <a:lstStyle/>
          <a:p>
            <a:r>
              <a:rPr lang="nl-NL" dirty="0"/>
              <a:t>Burgemeesters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E6184F-12BD-7C23-0771-386AB1DF3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9" y="603068"/>
            <a:ext cx="559117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FD6B5-A30D-F848-AD2C-CCB69A8A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800" y="3191918"/>
            <a:ext cx="7213372" cy="2580503"/>
          </a:xfrm>
        </p:spPr>
        <p:txBody>
          <a:bodyPr/>
          <a:lstStyle/>
          <a:p>
            <a:r>
              <a:rPr lang="nl-NL" dirty="0"/>
              <a:t>De burgemeester in onze gemeente</a:t>
            </a:r>
            <a:br>
              <a:rPr lang="nl-NL" dirty="0"/>
            </a:br>
            <a:endParaRPr lang="nl-NL" b="0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D6331921-117F-6848-BF63-051B9759D55C}"/>
              </a:ext>
            </a:extLst>
          </p:cNvPr>
          <p:cNvSpPr/>
          <p:nvPr/>
        </p:nvSpPr>
        <p:spPr>
          <a:xfrm>
            <a:off x="161021" y="3969098"/>
            <a:ext cx="4943779" cy="11744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nl-NL" b="1" dirty="0">
                <a:solidFill>
                  <a:schemeClr val="tx2"/>
                </a:solidFill>
              </a:rPr>
              <a:t>Voeg hier een afbeelding in van de burgemeester in jullie gemeente.</a:t>
            </a:r>
            <a:br>
              <a:rPr lang="nl-NL" b="1" dirty="0">
                <a:solidFill>
                  <a:schemeClr val="tx2"/>
                </a:solidFill>
              </a:rPr>
            </a:br>
            <a:r>
              <a:rPr lang="nl-NL" b="1" dirty="0">
                <a:solidFill>
                  <a:schemeClr val="tx2"/>
                </a:solidFill>
              </a:rPr>
              <a:t>Voeg eventueel ook beeldmateriaal van het gemeentehuis toe, als je denkt dat leerlingen het gebouw herkennen. </a:t>
            </a:r>
          </a:p>
        </p:txBody>
      </p:sp>
    </p:spTree>
    <p:extLst>
      <p:ext uri="{BB962C8B-B14F-4D97-AF65-F5344CB8AC3E}">
        <p14:creationId xmlns:p14="http://schemas.microsoft.com/office/powerpoint/2010/main" val="34067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C52B-67AE-2D43-8F22-BA3B5A9E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prodemos.nl</a:t>
            </a:r>
            <a:r>
              <a:rPr lang="nl-NL" dirty="0"/>
              <a:t>/basisscholen</a:t>
            </a:r>
          </a:p>
        </p:txBody>
      </p:sp>
    </p:spTree>
    <p:extLst>
      <p:ext uri="{BB962C8B-B14F-4D97-AF65-F5344CB8AC3E}">
        <p14:creationId xmlns:p14="http://schemas.microsoft.com/office/powerpoint/2010/main" val="23957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paars">
      <a:dk1>
        <a:srgbClr val="6E286E"/>
      </a:dk1>
      <a:lt1>
        <a:srgbClr val="FFFFFF"/>
      </a:lt1>
      <a:dk2>
        <a:srgbClr val="1A1918"/>
      </a:dk2>
      <a:lt2>
        <a:srgbClr val="EAEAEA"/>
      </a:lt2>
      <a:accent1>
        <a:srgbClr val="009FCB"/>
      </a:accent1>
      <a:accent2>
        <a:srgbClr val="65B32E"/>
      </a:accent2>
      <a:accent3>
        <a:srgbClr val="FCC243"/>
      </a:accent3>
      <a:accent4>
        <a:srgbClr val="EB5B24"/>
      </a:accent4>
      <a:accent5>
        <a:srgbClr val="D7007E"/>
      </a:accent5>
      <a:accent6>
        <a:srgbClr val="D60E41"/>
      </a:accent6>
      <a:hlink>
        <a:srgbClr val="009FCB"/>
      </a:hlink>
      <a:folHlink>
        <a:srgbClr val="C3B8A6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1FE61AC-C90D-4D21-AD9F-69D167A17D2B}" vid="{B5AB4DF3-A77F-4C8F-ABDD-9775CBFDD422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8" ma:contentTypeDescription="Een nieuw document maken." ma:contentTypeScope="" ma:versionID="8133afb84a15b69cb26b22f1c1db2a09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62832601cabcd8f2266d9163ccbf5c7b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D26ABF-74A2-4411-9ADD-4D50D25D63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356A00-84BF-4CC6-82D0-A235C69AB3BC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3a7bcf79-13ec-4791-9315-eb816fa35df2"/>
    <ds:schemaRef ds:uri="f6166596-befa-4d6e-9b8b-75e822e8a231"/>
  </ds:schemaRefs>
</ds:datastoreItem>
</file>

<file path=customXml/itemProps3.xml><?xml version="1.0" encoding="utf-8"?>
<ds:datastoreItem xmlns:ds="http://schemas.openxmlformats.org/officeDocument/2006/customXml" ds:itemID="{2500C069-E3E4-4CA3-B340-3C5CB97555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66596-befa-4d6e-9b8b-75e822e8a231"/>
    <ds:schemaRef ds:uri="3a7bcf79-13ec-4791-9315-eb816fa35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ff47c44-a17a-41cf-a8f7-54127cafb343}" enabled="0" method="" siteId="{bff47c44-a17a-41cf-a8f7-54127cafb3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paars 2025</Template>
  <TotalTime>10</TotalTime>
  <Words>151</Words>
  <Application>Microsoft Office PowerPoint</Application>
  <PresentationFormat>Diavoorstelling (16:9)</PresentationFormat>
  <Paragraphs>19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ProDemos</vt:lpstr>
      <vt:lpstr>PowerPoint-presentatie</vt:lpstr>
      <vt:lpstr>Burgemeesters</vt:lpstr>
      <vt:lpstr>De burgemeester in onze gemeente </vt:lpstr>
      <vt:lpstr>prodemos.nl/basisscholen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Janneke Francissen</dc:creator>
  <cp:keywords/>
  <dc:description/>
  <cp:lastModifiedBy>Jelt Pekaar</cp:lastModifiedBy>
  <cp:revision>3</cp:revision>
  <cp:lastPrinted>2017-06-07T13:51:27Z</cp:lastPrinted>
  <dcterms:created xsi:type="dcterms:W3CDTF">2025-03-25T13:22:30Z</dcterms:created>
  <dcterms:modified xsi:type="dcterms:W3CDTF">2025-04-03T13:20:10Z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