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7" r:id="rId5"/>
    <p:sldId id="301" r:id="rId6"/>
    <p:sldId id="288" r:id="rId7"/>
    <p:sldId id="304" r:id="rId8"/>
    <p:sldId id="306" r:id="rId9"/>
    <p:sldId id="302" r:id="rId10"/>
    <p:sldId id="269" r:id="rId11"/>
    <p:sldId id="303" r:id="rId12"/>
    <p:sldId id="293" r:id="rId13"/>
    <p:sldId id="295" r:id="rId14"/>
    <p:sldId id="305" r:id="rId1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6675D-55CD-482A-8233-64529492A97C}" v="1" dt="2023-09-18T06:33:03.247"/>
    <p1510:client id="{A9FF34A4-C23F-54B3-AE02-DCA5A0BC438A}" v="6" dt="2023-09-18T06:27:3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7084"/>
  </p:normalViewPr>
  <p:slideViewPr>
    <p:cSldViewPr snapToGrid="0" snapToObjects="1">
      <p:cViewPr varScale="1">
        <p:scale>
          <a:sx n="127" d="100"/>
          <a:sy n="127" d="100"/>
        </p:scale>
        <p:origin x="7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van Dijk" userId="15484f1a-d14c-4d76-ad31-ba8dbb0f5e95" providerId="ADAL" clId="{CC320AD3-1691-4FF3-86B4-0DD7CCABABD0}"/>
    <pc:docChg chg="undo custSel addSld delSld modSld">
      <pc:chgData name="Cees van Dijk" userId="15484f1a-d14c-4d76-ad31-ba8dbb0f5e95" providerId="ADAL" clId="{CC320AD3-1691-4FF3-86B4-0DD7CCABABD0}" dt="2023-08-08T11:47:36.525" v="734" actId="47"/>
      <pc:docMkLst>
        <pc:docMk/>
      </pc:docMkLst>
      <pc:sldChg chg="addSp delSp modSp mod">
        <pc:chgData name="Cees van Dijk" userId="15484f1a-d14c-4d76-ad31-ba8dbb0f5e95" providerId="ADAL" clId="{CC320AD3-1691-4FF3-86B4-0DD7CCABABD0}" dt="2023-08-08T11:41:03.622" v="390" actId="14100"/>
        <pc:sldMkLst>
          <pc:docMk/>
          <pc:sldMk cId="1558368490" sldId="269"/>
        </pc:sldMkLst>
        <pc:spChg chg="add mod">
          <ac:chgData name="Cees van Dijk" userId="15484f1a-d14c-4d76-ad31-ba8dbb0f5e95" providerId="ADAL" clId="{CC320AD3-1691-4FF3-86B4-0DD7CCABABD0}" dt="2023-08-08T11:41:03.622" v="390" actId="14100"/>
          <ac:spMkLst>
            <pc:docMk/>
            <pc:sldMk cId="1558368490" sldId="269"/>
            <ac:spMk id="2" creationId="{968DBE6E-15D2-6D45-6E3B-5CD5C1743C4A}"/>
          </ac:spMkLst>
        </pc:spChg>
        <pc:spChg chg="add mod">
          <ac:chgData name="Cees van Dijk" userId="15484f1a-d14c-4d76-ad31-ba8dbb0f5e95" providerId="ADAL" clId="{CC320AD3-1691-4FF3-86B4-0DD7CCABABD0}" dt="2023-08-08T11:40:59.117" v="389" actId="14100"/>
          <ac:spMkLst>
            <pc:docMk/>
            <pc:sldMk cId="1558368490" sldId="269"/>
            <ac:spMk id="3" creationId="{E8BC2ECE-DCB4-E070-7B38-34A4D2E060E3}"/>
          </ac:spMkLst>
        </pc:spChg>
        <pc:spChg chg="mod">
          <ac:chgData name="Cees van Dijk" userId="15484f1a-d14c-4d76-ad31-ba8dbb0f5e95" providerId="ADAL" clId="{CC320AD3-1691-4FF3-86B4-0DD7CCABABD0}" dt="2023-08-08T11:40:49.421" v="385" actId="1076"/>
          <ac:spMkLst>
            <pc:docMk/>
            <pc:sldMk cId="1558368490" sldId="269"/>
            <ac:spMk id="5" creationId="{00000000-0000-0000-0000-000000000000}"/>
          </ac:spMkLst>
        </pc:spChg>
        <pc:spChg chg="del">
          <ac:chgData name="Cees van Dijk" userId="15484f1a-d14c-4d76-ad31-ba8dbb0f5e95" providerId="ADAL" clId="{CC320AD3-1691-4FF3-86B4-0DD7CCABABD0}" dt="2023-08-08T11:40:41.149" v="380" actId="478"/>
          <ac:spMkLst>
            <pc:docMk/>
            <pc:sldMk cId="1558368490" sldId="269"/>
            <ac:spMk id="6" creationId="{00000000-0000-0000-0000-000000000000}"/>
          </ac:spMkLst>
        </pc:spChg>
        <pc:picChg chg="mod">
          <ac:chgData name="Cees van Dijk" userId="15484f1a-d14c-4d76-ad31-ba8dbb0f5e95" providerId="ADAL" clId="{CC320AD3-1691-4FF3-86B4-0DD7CCABABD0}" dt="2023-08-08T11:40:43.132" v="382" actId="1076"/>
          <ac:picMkLst>
            <pc:docMk/>
            <pc:sldMk cId="1558368490" sldId="269"/>
            <ac:picMk id="7" creationId="{0D09F5EF-94B7-46AA-A365-6F1E55EBE8BF}"/>
          </ac:picMkLst>
        </pc:picChg>
      </pc:sldChg>
      <pc:sldChg chg="addSp delSp modSp mod">
        <pc:chgData name="Cees van Dijk" userId="15484f1a-d14c-4d76-ad31-ba8dbb0f5e95" providerId="ADAL" clId="{CC320AD3-1691-4FF3-86B4-0DD7CCABABD0}" dt="2023-08-08T11:36:58.222" v="158" actId="14100"/>
        <pc:sldMkLst>
          <pc:docMk/>
          <pc:sldMk cId="759116163" sldId="288"/>
        </pc:sldMkLst>
        <pc:spChg chg="add mod">
          <ac:chgData name="Cees van Dijk" userId="15484f1a-d14c-4d76-ad31-ba8dbb0f5e95" providerId="ADAL" clId="{CC320AD3-1691-4FF3-86B4-0DD7CCABABD0}" dt="2023-08-08T11:36:58.222" v="158" actId="14100"/>
          <ac:spMkLst>
            <pc:docMk/>
            <pc:sldMk cId="759116163" sldId="288"/>
            <ac:spMk id="2" creationId="{EA51F751-E301-1657-1737-84D243E1B06C}"/>
          </ac:spMkLst>
        </pc:spChg>
        <pc:spChg chg="mod">
          <ac:chgData name="Cees van Dijk" userId="15484f1a-d14c-4d76-ad31-ba8dbb0f5e95" providerId="ADAL" clId="{CC320AD3-1691-4FF3-86B4-0DD7CCABABD0}" dt="2023-08-08T11:32:09.406" v="99" actId="1076"/>
          <ac:spMkLst>
            <pc:docMk/>
            <pc:sldMk cId="759116163" sldId="288"/>
            <ac:spMk id="5" creationId="{00000000-0000-0000-0000-000000000000}"/>
          </ac:spMkLst>
        </pc:spChg>
        <pc:spChg chg="mod">
          <ac:chgData name="Cees van Dijk" userId="15484f1a-d14c-4d76-ad31-ba8dbb0f5e95" providerId="ADAL" clId="{CC320AD3-1691-4FF3-86B4-0DD7CCABABD0}" dt="2023-08-08T11:36:48.881" v="157" actId="403"/>
          <ac:spMkLst>
            <pc:docMk/>
            <pc:sldMk cId="759116163" sldId="288"/>
            <ac:spMk id="6" creationId="{00000000-0000-0000-0000-000000000000}"/>
          </ac:spMkLst>
        </pc:spChg>
        <pc:picChg chg="add del mod">
          <ac:chgData name="Cees van Dijk" userId="15484f1a-d14c-4d76-ad31-ba8dbb0f5e95" providerId="ADAL" clId="{CC320AD3-1691-4FF3-86B4-0DD7CCABABD0}" dt="2023-08-08T11:35:51.849" v="151" actId="931"/>
          <ac:picMkLst>
            <pc:docMk/>
            <pc:sldMk cId="759116163" sldId="288"/>
            <ac:picMk id="4" creationId="{71D86A50-447B-6C2F-D698-E8B3418FA311}"/>
          </ac:picMkLst>
        </pc:picChg>
        <pc:picChg chg="add del mod">
          <ac:chgData name="Cees van Dijk" userId="15484f1a-d14c-4d76-ad31-ba8dbb0f5e95" providerId="ADAL" clId="{CC320AD3-1691-4FF3-86B4-0DD7CCABABD0}" dt="2023-08-08T11:35:47.815" v="144"/>
          <ac:picMkLst>
            <pc:docMk/>
            <pc:sldMk cId="759116163" sldId="288"/>
            <ac:picMk id="7" creationId="{81577B3C-9A2D-B1EA-2D27-2472A7CBFAAC}"/>
          </ac:picMkLst>
        </pc:picChg>
      </pc:sldChg>
      <pc:sldChg chg="addSp delSp modSp add del mod">
        <pc:chgData name="Cees van Dijk" userId="15484f1a-d14c-4d76-ad31-ba8dbb0f5e95" providerId="ADAL" clId="{CC320AD3-1691-4FF3-86B4-0DD7CCABABD0}" dt="2023-08-08T11:42:25.233" v="495" actId="478"/>
        <pc:sldMkLst>
          <pc:docMk/>
          <pc:sldMk cId="1830585472" sldId="293"/>
        </pc:sldMkLst>
        <pc:spChg chg="add mod">
          <ac:chgData name="Cees van Dijk" userId="15484f1a-d14c-4d76-ad31-ba8dbb0f5e95" providerId="ADAL" clId="{CC320AD3-1691-4FF3-86B4-0DD7CCABABD0}" dt="2023-08-08T11:42:17.181" v="492" actId="1076"/>
          <ac:spMkLst>
            <pc:docMk/>
            <pc:sldMk cId="1830585472" sldId="293"/>
            <ac:spMk id="4" creationId="{D89CE7B4-BE1C-3442-B2FB-8DD2DB1F64BA}"/>
          </ac:spMkLst>
        </pc:spChg>
        <pc:spChg chg="mod">
          <ac:chgData name="Cees van Dijk" userId="15484f1a-d14c-4d76-ad31-ba8dbb0f5e95" providerId="ADAL" clId="{CC320AD3-1691-4FF3-86B4-0DD7CCABABD0}" dt="2023-08-08T11:42:14.374" v="491" actId="1076"/>
          <ac:spMkLst>
            <pc:docMk/>
            <pc:sldMk cId="1830585472" sldId="293"/>
            <ac:spMk id="5" creationId="{00000000-0000-0000-0000-000000000000}"/>
          </ac:spMkLst>
        </pc:spChg>
        <pc:spChg chg="del mod">
          <ac:chgData name="Cees van Dijk" userId="15484f1a-d14c-4d76-ad31-ba8dbb0f5e95" providerId="ADAL" clId="{CC320AD3-1691-4FF3-86B4-0DD7CCABABD0}" dt="2023-08-08T11:42:25.233" v="495" actId="478"/>
          <ac:spMkLst>
            <pc:docMk/>
            <pc:sldMk cId="1830585472" sldId="293"/>
            <ac:spMk id="6" creationId="{00000000-0000-0000-0000-000000000000}"/>
          </ac:spMkLst>
        </pc:spChg>
        <pc:spChg chg="add mod">
          <ac:chgData name="Cees van Dijk" userId="15484f1a-d14c-4d76-ad31-ba8dbb0f5e95" providerId="ADAL" clId="{CC320AD3-1691-4FF3-86B4-0DD7CCABABD0}" dt="2023-08-08T11:42:22.246" v="494" actId="14100"/>
          <ac:spMkLst>
            <pc:docMk/>
            <pc:sldMk cId="1830585472" sldId="293"/>
            <ac:spMk id="7" creationId="{9C760AB7-D6A9-2148-F55E-68D02CDB0AFF}"/>
          </ac:spMkLst>
        </pc:spChg>
        <pc:picChg chg="add mod ord">
          <ac:chgData name="Cees van Dijk" userId="15484f1a-d14c-4d76-ad31-ba8dbb0f5e95" providerId="ADAL" clId="{CC320AD3-1691-4FF3-86B4-0DD7CCABABD0}" dt="2023-08-08T11:28:52.344" v="52" actId="171"/>
          <ac:picMkLst>
            <pc:docMk/>
            <pc:sldMk cId="1830585472" sldId="293"/>
            <ac:picMk id="2" creationId="{CC580F57-EC94-8F78-1947-CBBB5BEA0F7D}"/>
          </ac:picMkLst>
        </pc:picChg>
        <pc:picChg chg="del mod modCrop">
          <ac:chgData name="Cees van Dijk" userId="15484f1a-d14c-4d76-ad31-ba8dbb0f5e95" providerId="ADAL" clId="{CC320AD3-1691-4FF3-86B4-0DD7CCABABD0}" dt="2023-08-08T11:28:44.315" v="49" actId="478"/>
          <ac:picMkLst>
            <pc:docMk/>
            <pc:sldMk cId="1830585472" sldId="293"/>
            <ac:picMk id="3" creationId="{7AC9B0FD-61A8-48E0-9D61-233C3ACC29F7}"/>
          </ac:picMkLst>
        </pc:picChg>
      </pc:sldChg>
      <pc:sldChg chg="addSp delSp modSp mod modNotesTx">
        <pc:chgData name="Cees van Dijk" userId="15484f1a-d14c-4d76-ad31-ba8dbb0f5e95" providerId="ADAL" clId="{CC320AD3-1691-4FF3-86B4-0DD7CCABABD0}" dt="2023-08-08T11:44:47.119" v="598" actId="14100"/>
        <pc:sldMkLst>
          <pc:docMk/>
          <pc:sldMk cId="4120178331" sldId="295"/>
        </pc:sldMkLst>
        <pc:spChg chg="add mod">
          <ac:chgData name="Cees van Dijk" userId="15484f1a-d14c-4d76-ad31-ba8dbb0f5e95" providerId="ADAL" clId="{CC320AD3-1691-4FF3-86B4-0DD7CCABABD0}" dt="2023-08-08T11:44:47.119" v="598" actId="14100"/>
          <ac:spMkLst>
            <pc:docMk/>
            <pc:sldMk cId="4120178331" sldId="295"/>
            <ac:spMk id="2" creationId="{6E1F22FE-9190-0C50-708E-510231AFFD16}"/>
          </ac:spMkLst>
        </pc:spChg>
        <pc:spChg chg="add mod">
          <ac:chgData name="Cees van Dijk" userId="15484f1a-d14c-4d76-ad31-ba8dbb0f5e95" providerId="ADAL" clId="{CC320AD3-1691-4FF3-86B4-0DD7CCABABD0}" dt="2023-08-08T11:44:45.141" v="597" actId="14100"/>
          <ac:spMkLst>
            <pc:docMk/>
            <pc:sldMk cId="4120178331" sldId="295"/>
            <ac:spMk id="3" creationId="{9EC92988-5CC6-5339-5EE1-5F7CC4F03A2D}"/>
          </ac:spMkLst>
        </pc:spChg>
        <pc:spChg chg="mod">
          <ac:chgData name="Cees van Dijk" userId="15484f1a-d14c-4d76-ad31-ba8dbb0f5e95" providerId="ADAL" clId="{CC320AD3-1691-4FF3-86B4-0DD7CCABABD0}" dt="2023-08-08T11:44:04.342" v="539" actId="1076"/>
          <ac:spMkLst>
            <pc:docMk/>
            <pc:sldMk cId="4120178331" sldId="295"/>
            <ac:spMk id="5" creationId="{00000000-0000-0000-0000-000000000000}"/>
          </ac:spMkLst>
        </pc:spChg>
        <pc:spChg chg="del">
          <ac:chgData name="Cees van Dijk" userId="15484f1a-d14c-4d76-ad31-ba8dbb0f5e95" providerId="ADAL" clId="{CC320AD3-1691-4FF3-86B4-0DD7CCABABD0}" dt="2023-08-08T11:44:31.516" v="594" actId="478"/>
          <ac:spMkLst>
            <pc:docMk/>
            <pc:sldMk cId="4120178331" sldId="295"/>
            <ac:spMk id="6" creationId="{00000000-0000-0000-0000-000000000000}"/>
          </ac:spMkLst>
        </pc:spChg>
        <pc:picChg chg="add mod">
          <ac:chgData name="Cees van Dijk" userId="15484f1a-d14c-4d76-ad31-ba8dbb0f5e95" providerId="ADAL" clId="{CC320AD3-1691-4FF3-86B4-0DD7CCABABD0}" dt="2023-08-08T11:43:42.509" v="531" actId="171"/>
          <ac:picMkLst>
            <pc:docMk/>
            <pc:sldMk cId="4120178331" sldId="295"/>
            <ac:picMk id="1026" creationId="{E5D7C322-007A-6A7E-AF4F-364134A9081C}"/>
          </ac:picMkLst>
        </pc:picChg>
        <pc:picChg chg="del">
          <ac:chgData name="Cees van Dijk" userId="15484f1a-d14c-4d76-ad31-ba8dbb0f5e95" providerId="ADAL" clId="{CC320AD3-1691-4FF3-86B4-0DD7CCABABD0}" dt="2023-08-08T11:42:37.815" v="497" actId="478"/>
          <ac:picMkLst>
            <pc:docMk/>
            <pc:sldMk cId="4120178331" sldId="295"/>
            <ac:picMk id="11266" creationId="{00000000-0000-0000-0000-000000000000}"/>
          </ac:picMkLst>
        </pc:picChg>
      </pc:sldChg>
      <pc:sldChg chg="modSp del mod">
        <pc:chgData name="Cees van Dijk" userId="15484f1a-d14c-4d76-ad31-ba8dbb0f5e95" providerId="ADAL" clId="{CC320AD3-1691-4FF3-86B4-0DD7CCABABD0}" dt="2023-08-08T11:47:36.525" v="734" actId="47"/>
        <pc:sldMkLst>
          <pc:docMk/>
          <pc:sldMk cId="3308532333" sldId="300"/>
        </pc:sldMkLst>
        <pc:picChg chg="mod modCrop">
          <ac:chgData name="Cees van Dijk" userId="15484f1a-d14c-4d76-ad31-ba8dbb0f5e95" providerId="ADAL" clId="{CC320AD3-1691-4FF3-86B4-0DD7CCABABD0}" dt="2023-08-08T11:46:53.646" v="709" actId="18131"/>
          <ac:picMkLst>
            <pc:docMk/>
            <pc:sldMk cId="3308532333" sldId="300"/>
            <ac:picMk id="14" creationId="{2BEF70CD-54E0-4878-91B9-308EB0DC0768}"/>
          </ac:picMkLst>
        </pc:picChg>
      </pc:sldChg>
      <pc:sldChg chg="addSp modSp mod">
        <pc:chgData name="Cees van Dijk" userId="15484f1a-d14c-4d76-ad31-ba8dbb0f5e95" providerId="ADAL" clId="{CC320AD3-1691-4FF3-86B4-0DD7CCABABD0}" dt="2023-08-08T11:37:14.951" v="160" actId="948"/>
        <pc:sldMkLst>
          <pc:docMk/>
          <pc:sldMk cId="3911920464" sldId="301"/>
        </pc:sldMkLst>
        <pc:spChg chg="add mod">
          <ac:chgData name="Cees van Dijk" userId="15484f1a-d14c-4d76-ad31-ba8dbb0f5e95" providerId="ADAL" clId="{CC320AD3-1691-4FF3-86B4-0DD7CCABABD0}" dt="2023-08-08T11:37:14.951" v="160" actId="948"/>
          <ac:spMkLst>
            <pc:docMk/>
            <pc:sldMk cId="3911920464" sldId="301"/>
            <ac:spMk id="2" creationId="{64140B83-F28F-4198-7323-54E324E9742E}"/>
          </ac:spMkLst>
        </pc:spChg>
        <pc:spChg chg="mod">
          <ac:chgData name="Cees van Dijk" userId="15484f1a-d14c-4d76-ad31-ba8dbb0f5e95" providerId="ADAL" clId="{CC320AD3-1691-4FF3-86B4-0DD7CCABABD0}" dt="2023-08-08T11:31:30.678" v="88" actId="1076"/>
          <ac:spMkLst>
            <pc:docMk/>
            <pc:sldMk cId="3911920464" sldId="301"/>
            <ac:spMk id="5" creationId="{00000000-0000-0000-0000-000000000000}"/>
          </ac:spMkLst>
        </pc:spChg>
        <pc:spChg chg="mod">
          <ac:chgData name="Cees van Dijk" userId="15484f1a-d14c-4d76-ad31-ba8dbb0f5e95" providerId="ADAL" clId="{CC320AD3-1691-4FF3-86B4-0DD7CCABABD0}" dt="2023-08-08T11:37:07.015" v="159" actId="948"/>
          <ac:spMkLst>
            <pc:docMk/>
            <pc:sldMk cId="3911920464" sldId="301"/>
            <ac:spMk id="6" creationId="{00000000-0000-0000-0000-000000000000}"/>
          </ac:spMkLst>
        </pc:spChg>
        <pc:picChg chg="mod modCrop">
          <ac:chgData name="Cees van Dijk" userId="15484f1a-d14c-4d76-ad31-ba8dbb0f5e95" providerId="ADAL" clId="{CC320AD3-1691-4FF3-86B4-0DD7CCABABD0}" dt="2023-08-08T11:29:58.966" v="57" actId="18131"/>
          <ac:picMkLst>
            <pc:docMk/>
            <pc:sldMk cId="3911920464" sldId="301"/>
            <ac:picMk id="3" creationId="{9EB372EE-C721-7826-EE18-D877E1325396}"/>
          </ac:picMkLst>
        </pc:picChg>
      </pc:sldChg>
      <pc:sldChg chg="addSp delSp modSp mod">
        <pc:chgData name="Cees van Dijk" userId="15484f1a-d14c-4d76-ad31-ba8dbb0f5e95" providerId="ADAL" clId="{CC320AD3-1691-4FF3-86B4-0DD7CCABABD0}" dt="2023-08-08T11:40:20.389" v="373" actId="14100"/>
        <pc:sldMkLst>
          <pc:docMk/>
          <pc:sldMk cId="3604101331" sldId="302"/>
        </pc:sldMkLst>
        <pc:spChg chg="add mod">
          <ac:chgData name="Cees van Dijk" userId="15484f1a-d14c-4d76-ad31-ba8dbb0f5e95" providerId="ADAL" clId="{CC320AD3-1691-4FF3-86B4-0DD7CCABABD0}" dt="2023-08-08T11:40:20.389" v="373" actId="14100"/>
          <ac:spMkLst>
            <pc:docMk/>
            <pc:sldMk cId="3604101331" sldId="302"/>
            <ac:spMk id="3" creationId="{19840D3F-AFDB-CE10-667B-C71C8E609687}"/>
          </ac:spMkLst>
        </pc:spChg>
        <pc:spChg chg="add mod">
          <ac:chgData name="Cees van Dijk" userId="15484f1a-d14c-4d76-ad31-ba8dbb0f5e95" providerId="ADAL" clId="{CC320AD3-1691-4FF3-86B4-0DD7CCABABD0}" dt="2023-08-08T11:40:17.534" v="372" actId="1076"/>
          <ac:spMkLst>
            <pc:docMk/>
            <pc:sldMk cId="3604101331" sldId="302"/>
            <ac:spMk id="4" creationId="{DE9CB341-184A-EAE9-E6A8-5D26F2C24B02}"/>
          </ac:spMkLst>
        </pc:spChg>
        <pc:spChg chg="mod">
          <ac:chgData name="Cees van Dijk" userId="15484f1a-d14c-4d76-ad31-ba8dbb0f5e95" providerId="ADAL" clId="{CC320AD3-1691-4FF3-86B4-0DD7CCABABD0}" dt="2023-08-08T11:40:04.438" v="366" actId="1076"/>
          <ac:spMkLst>
            <pc:docMk/>
            <pc:sldMk cId="3604101331" sldId="302"/>
            <ac:spMk id="5" creationId="{00000000-0000-0000-0000-000000000000}"/>
          </ac:spMkLst>
        </pc:spChg>
        <pc:spChg chg="del mod">
          <ac:chgData name="Cees van Dijk" userId="15484f1a-d14c-4d76-ad31-ba8dbb0f5e95" providerId="ADAL" clId="{CC320AD3-1691-4FF3-86B4-0DD7CCABABD0}" dt="2023-08-08T11:39:53.715" v="361" actId="478"/>
          <ac:spMkLst>
            <pc:docMk/>
            <pc:sldMk cId="3604101331" sldId="302"/>
            <ac:spMk id="6" creationId="{00000000-0000-0000-0000-000000000000}"/>
          </ac:spMkLst>
        </pc:spChg>
      </pc:sldChg>
      <pc:sldChg chg="addSp delSp modSp mod">
        <pc:chgData name="Cees van Dijk" userId="15484f1a-d14c-4d76-ad31-ba8dbb0f5e95" providerId="ADAL" clId="{CC320AD3-1691-4FF3-86B4-0DD7CCABABD0}" dt="2023-08-08T11:41:44.715" v="455" actId="478"/>
        <pc:sldMkLst>
          <pc:docMk/>
          <pc:sldMk cId="3045202033" sldId="303"/>
        </pc:sldMkLst>
        <pc:spChg chg="add mod">
          <ac:chgData name="Cees van Dijk" userId="15484f1a-d14c-4d76-ad31-ba8dbb0f5e95" providerId="ADAL" clId="{CC320AD3-1691-4FF3-86B4-0DD7CCABABD0}" dt="2023-08-08T11:41:28.899" v="408" actId="20577"/>
          <ac:spMkLst>
            <pc:docMk/>
            <pc:sldMk cId="3045202033" sldId="303"/>
            <ac:spMk id="2" creationId="{44EE9D64-5566-5F4C-FE93-97B034BA944C}"/>
          </ac:spMkLst>
        </pc:spChg>
        <pc:spChg chg="add mod">
          <ac:chgData name="Cees van Dijk" userId="15484f1a-d14c-4d76-ad31-ba8dbb0f5e95" providerId="ADAL" clId="{CC320AD3-1691-4FF3-86B4-0DD7CCABABD0}" dt="2023-08-08T11:41:42.444" v="454" actId="14100"/>
          <ac:spMkLst>
            <pc:docMk/>
            <pc:sldMk cId="3045202033" sldId="303"/>
            <ac:spMk id="3" creationId="{D04405B0-36B8-FA64-2C96-106CFFAD1638}"/>
          </ac:spMkLst>
        </pc:spChg>
        <pc:spChg chg="mod">
          <ac:chgData name="Cees van Dijk" userId="15484f1a-d14c-4d76-ad31-ba8dbb0f5e95" providerId="ADAL" clId="{CC320AD3-1691-4FF3-86B4-0DD7CCABABD0}" dt="2023-08-08T11:41:19.031" v="392" actId="1076"/>
          <ac:spMkLst>
            <pc:docMk/>
            <pc:sldMk cId="3045202033" sldId="303"/>
            <ac:spMk id="5" creationId="{00000000-0000-0000-0000-000000000000}"/>
          </ac:spMkLst>
        </pc:spChg>
        <pc:spChg chg="del mod">
          <ac:chgData name="Cees van Dijk" userId="15484f1a-d14c-4d76-ad31-ba8dbb0f5e95" providerId="ADAL" clId="{CC320AD3-1691-4FF3-86B4-0DD7CCABABD0}" dt="2023-08-08T11:41:44.715" v="455" actId="478"/>
          <ac:spMkLst>
            <pc:docMk/>
            <pc:sldMk cId="3045202033" sldId="303"/>
            <ac:spMk id="6" creationId="{00000000-0000-0000-0000-000000000000}"/>
          </ac:spMkLst>
        </pc:spChg>
        <pc:picChg chg="mod modCrop">
          <ac:chgData name="Cees van Dijk" userId="15484f1a-d14c-4d76-ad31-ba8dbb0f5e95" providerId="ADAL" clId="{CC320AD3-1691-4FF3-86B4-0DD7CCABABD0}" dt="2023-08-08T11:28:25.663" v="45" actId="732"/>
          <ac:picMkLst>
            <pc:docMk/>
            <pc:sldMk cId="3045202033" sldId="303"/>
            <ac:picMk id="7" creationId="{65980AB4-2148-4BBD-A99A-1BB6CCA28B94}"/>
          </ac:picMkLst>
        </pc:picChg>
      </pc:sldChg>
      <pc:sldChg chg="addSp delSp modSp mod">
        <pc:chgData name="Cees van Dijk" userId="15484f1a-d14c-4d76-ad31-ba8dbb0f5e95" providerId="ADAL" clId="{CC320AD3-1691-4FF3-86B4-0DD7CCABABD0}" dt="2023-08-08T11:38:34.349" v="214" actId="1076"/>
        <pc:sldMkLst>
          <pc:docMk/>
          <pc:sldMk cId="688081688" sldId="304"/>
        </pc:sldMkLst>
        <pc:spChg chg="add mod">
          <ac:chgData name="Cees van Dijk" userId="15484f1a-d14c-4d76-ad31-ba8dbb0f5e95" providerId="ADAL" clId="{CC320AD3-1691-4FF3-86B4-0DD7CCABABD0}" dt="2023-08-08T11:38:25.909" v="213" actId="1076"/>
          <ac:spMkLst>
            <pc:docMk/>
            <pc:sldMk cId="688081688" sldId="304"/>
            <ac:spMk id="4" creationId="{2C405366-0634-1F84-8190-D3477C409740}"/>
          </ac:spMkLst>
        </pc:spChg>
        <pc:spChg chg="mod">
          <ac:chgData name="Cees van Dijk" userId="15484f1a-d14c-4d76-ad31-ba8dbb0f5e95" providerId="ADAL" clId="{CC320AD3-1691-4FF3-86B4-0DD7CCABABD0}" dt="2023-08-08T11:38:23.357" v="212" actId="1076"/>
          <ac:spMkLst>
            <pc:docMk/>
            <pc:sldMk cId="688081688" sldId="304"/>
            <ac:spMk id="5" creationId="{00000000-0000-0000-0000-000000000000}"/>
          </ac:spMkLst>
        </pc:spChg>
        <pc:spChg chg="del mod">
          <ac:chgData name="Cees van Dijk" userId="15484f1a-d14c-4d76-ad31-ba8dbb0f5e95" providerId="ADAL" clId="{CC320AD3-1691-4FF3-86B4-0DD7CCABABD0}" dt="2023-08-08T11:38:08.915" v="209" actId="478"/>
          <ac:spMkLst>
            <pc:docMk/>
            <pc:sldMk cId="688081688" sldId="304"/>
            <ac:spMk id="6" creationId="{00000000-0000-0000-0000-000000000000}"/>
          </ac:spMkLst>
        </pc:spChg>
        <pc:spChg chg="add mod">
          <ac:chgData name="Cees van Dijk" userId="15484f1a-d14c-4d76-ad31-ba8dbb0f5e95" providerId="ADAL" clId="{CC320AD3-1691-4FF3-86B4-0DD7CCABABD0}" dt="2023-08-08T11:38:34.349" v="214" actId="1076"/>
          <ac:spMkLst>
            <pc:docMk/>
            <pc:sldMk cId="688081688" sldId="304"/>
            <ac:spMk id="7" creationId="{7D4BF8A0-5607-F7A5-5C9D-3C64911BC8A8}"/>
          </ac:spMkLst>
        </pc:spChg>
        <pc:picChg chg="add del mod">
          <ac:chgData name="Cees van Dijk" userId="15484f1a-d14c-4d76-ad31-ba8dbb0f5e95" providerId="ADAL" clId="{CC320AD3-1691-4FF3-86B4-0DD7CCABABD0}" dt="2023-08-08T11:37:45.299" v="165"/>
          <ac:picMkLst>
            <pc:docMk/>
            <pc:sldMk cId="688081688" sldId="304"/>
            <ac:picMk id="2" creationId="{AD91DAF2-CBDB-2F25-3CD8-8460D636D117}"/>
          </ac:picMkLst>
        </pc:picChg>
      </pc:sldChg>
      <pc:sldChg chg="addSp delSp modSp mod">
        <pc:chgData name="Cees van Dijk" userId="15484f1a-d14c-4d76-ad31-ba8dbb0f5e95" providerId="ADAL" clId="{CC320AD3-1691-4FF3-86B4-0DD7CCABABD0}" dt="2023-08-08T11:46:15.474" v="706" actId="20577"/>
        <pc:sldMkLst>
          <pc:docMk/>
          <pc:sldMk cId="524196115" sldId="305"/>
        </pc:sldMkLst>
        <pc:spChg chg="add mod">
          <ac:chgData name="Cees van Dijk" userId="15484f1a-d14c-4d76-ad31-ba8dbb0f5e95" providerId="ADAL" clId="{CC320AD3-1691-4FF3-86B4-0DD7CCABABD0}" dt="2023-08-08T11:46:15.474" v="706" actId="20577"/>
          <ac:spMkLst>
            <pc:docMk/>
            <pc:sldMk cId="524196115" sldId="305"/>
            <ac:spMk id="3" creationId="{BF8F4383-92B5-B54C-5CA7-5CA4C9819CAD}"/>
          </ac:spMkLst>
        </pc:spChg>
        <pc:spChg chg="add mod">
          <ac:chgData name="Cees van Dijk" userId="15484f1a-d14c-4d76-ad31-ba8dbb0f5e95" providerId="ADAL" clId="{CC320AD3-1691-4FF3-86B4-0DD7CCABABD0}" dt="2023-08-08T11:45:53.972" v="704" actId="14100"/>
          <ac:spMkLst>
            <pc:docMk/>
            <pc:sldMk cId="524196115" sldId="305"/>
            <ac:spMk id="4" creationId="{412CE513-1D47-1D61-F70A-6FC99E589C96}"/>
          </ac:spMkLst>
        </pc:spChg>
        <pc:spChg chg="mod">
          <ac:chgData name="Cees van Dijk" userId="15484f1a-d14c-4d76-ad31-ba8dbb0f5e95" providerId="ADAL" clId="{CC320AD3-1691-4FF3-86B4-0DD7CCABABD0}" dt="2023-08-08T11:45:11.453" v="606" actId="14100"/>
          <ac:spMkLst>
            <pc:docMk/>
            <pc:sldMk cId="524196115" sldId="305"/>
            <ac:spMk id="5" creationId="{00000000-0000-0000-0000-000000000000}"/>
          </ac:spMkLst>
        </pc:spChg>
        <pc:spChg chg="del">
          <ac:chgData name="Cees van Dijk" userId="15484f1a-d14c-4d76-ad31-ba8dbb0f5e95" providerId="ADAL" clId="{CC320AD3-1691-4FF3-86B4-0DD7CCABABD0}" dt="2023-08-08T11:45:45.930" v="701" actId="478"/>
          <ac:spMkLst>
            <pc:docMk/>
            <pc:sldMk cId="524196115" sldId="305"/>
            <ac:spMk id="6" creationId="{00000000-0000-0000-0000-000000000000}"/>
          </ac:spMkLst>
        </pc:spChg>
        <pc:picChg chg="add mod">
          <ac:chgData name="Cees van Dijk" userId="15484f1a-d14c-4d76-ad31-ba8dbb0f5e95" providerId="ADAL" clId="{CC320AD3-1691-4FF3-86B4-0DD7CCABABD0}" dt="2023-08-08T11:44:59.318" v="602" actId="171"/>
          <ac:picMkLst>
            <pc:docMk/>
            <pc:sldMk cId="524196115" sldId="305"/>
            <ac:picMk id="2" creationId="{7735A0C4-7806-5B30-5031-1B9EA6AF82CE}"/>
          </ac:picMkLst>
        </pc:picChg>
        <pc:picChg chg="del">
          <ac:chgData name="Cees van Dijk" userId="15484f1a-d14c-4d76-ad31-ba8dbb0f5e95" providerId="ADAL" clId="{CC320AD3-1691-4FF3-86B4-0DD7CCABABD0}" dt="2023-08-08T11:44:53.932" v="599" actId="478"/>
          <ac:picMkLst>
            <pc:docMk/>
            <pc:sldMk cId="524196115" sldId="305"/>
            <ac:picMk id="7" creationId="{9C312EE2-FB05-4FB0-BED0-3B96C4963D0E}"/>
          </ac:picMkLst>
        </pc:picChg>
      </pc:sldChg>
      <pc:sldChg chg="addSp delSp modSp mod">
        <pc:chgData name="Cees van Dijk" userId="15484f1a-d14c-4d76-ad31-ba8dbb0f5e95" providerId="ADAL" clId="{CC320AD3-1691-4FF3-86B4-0DD7CCABABD0}" dt="2023-08-08T11:39:16.846" v="296" actId="14100"/>
        <pc:sldMkLst>
          <pc:docMk/>
          <pc:sldMk cId="3377340049" sldId="306"/>
        </pc:sldMkLst>
        <pc:spChg chg="add mod">
          <ac:chgData name="Cees van Dijk" userId="15484f1a-d14c-4d76-ad31-ba8dbb0f5e95" providerId="ADAL" clId="{CC320AD3-1691-4FF3-86B4-0DD7CCABABD0}" dt="2023-08-08T11:39:07.501" v="292" actId="14100"/>
          <ac:spMkLst>
            <pc:docMk/>
            <pc:sldMk cId="3377340049" sldId="306"/>
            <ac:spMk id="2" creationId="{C7F7B13B-32E3-BF53-A688-B95E271CE7DC}"/>
          </ac:spMkLst>
        </pc:spChg>
        <pc:spChg chg="add mod">
          <ac:chgData name="Cees van Dijk" userId="15484f1a-d14c-4d76-ad31-ba8dbb0f5e95" providerId="ADAL" clId="{CC320AD3-1691-4FF3-86B4-0DD7CCABABD0}" dt="2023-08-08T11:39:16.846" v="296" actId="14100"/>
          <ac:spMkLst>
            <pc:docMk/>
            <pc:sldMk cId="3377340049" sldId="306"/>
            <ac:spMk id="3" creationId="{5A5344B6-E0A4-A52F-A7E3-4B3758239976}"/>
          </ac:spMkLst>
        </pc:spChg>
        <pc:spChg chg="mod">
          <ac:chgData name="Cees van Dijk" userId="15484f1a-d14c-4d76-ad31-ba8dbb0f5e95" providerId="ADAL" clId="{CC320AD3-1691-4FF3-86B4-0DD7CCABABD0}" dt="2023-08-08T11:39:03.102" v="290" actId="1076"/>
          <ac:spMkLst>
            <pc:docMk/>
            <pc:sldMk cId="3377340049" sldId="306"/>
            <ac:spMk id="5" creationId="{00000000-0000-0000-0000-000000000000}"/>
          </ac:spMkLst>
        </pc:spChg>
        <pc:spChg chg="del mod">
          <ac:chgData name="Cees van Dijk" userId="15484f1a-d14c-4d76-ad31-ba8dbb0f5e95" providerId="ADAL" clId="{CC320AD3-1691-4FF3-86B4-0DD7CCABABD0}" dt="2023-08-08T11:38:55.847" v="287" actId="478"/>
          <ac:spMkLst>
            <pc:docMk/>
            <pc:sldMk cId="3377340049" sldId="306"/>
            <ac:spMk id="6" creationId="{00000000-0000-0000-0000-000000000000}"/>
          </ac:spMkLst>
        </pc:spChg>
        <pc:picChg chg="mod">
          <ac:chgData name="Cees van Dijk" userId="15484f1a-d14c-4d76-ad31-ba8dbb0f5e95" providerId="ADAL" clId="{CC320AD3-1691-4FF3-86B4-0DD7CCABABD0}" dt="2023-08-08T11:39:09.415" v="294" actId="1076"/>
          <ac:picMkLst>
            <pc:docMk/>
            <pc:sldMk cId="3377340049" sldId="306"/>
            <ac:picMk id="7" creationId="{A4D99F81-0FBC-48E4-A7A7-7E0544A192BA}"/>
          </ac:picMkLst>
        </pc:picChg>
      </pc:sldChg>
      <pc:sldChg chg="addSp modSp new mod">
        <pc:chgData name="Cees van Dijk" userId="15484f1a-d14c-4d76-ad31-ba8dbb0f5e95" providerId="ADAL" clId="{CC320AD3-1691-4FF3-86B4-0DD7CCABABD0}" dt="2023-08-08T11:47:29.373" v="733" actId="18131"/>
        <pc:sldMkLst>
          <pc:docMk/>
          <pc:sldMk cId="92209312" sldId="307"/>
        </pc:sldMkLst>
        <pc:spChg chg="mod">
          <ac:chgData name="Cees van Dijk" userId="15484f1a-d14c-4d76-ad31-ba8dbb0f5e95" providerId="ADAL" clId="{CC320AD3-1691-4FF3-86B4-0DD7CCABABD0}" dt="2023-08-08T11:47:09.821" v="727" actId="20577"/>
          <ac:spMkLst>
            <pc:docMk/>
            <pc:sldMk cId="92209312" sldId="307"/>
            <ac:spMk id="2" creationId="{2455522A-D991-260A-D9AF-7211FC751FB9}"/>
          </ac:spMkLst>
        </pc:spChg>
        <pc:picChg chg="add mod modCrop">
          <ac:chgData name="Cees van Dijk" userId="15484f1a-d14c-4d76-ad31-ba8dbb0f5e95" providerId="ADAL" clId="{CC320AD3-1691-4FF3-86B4-0DD7CCABABD0}" dt="2023-08-08T11:47:29.373" v="733" actId="18131"/>
          <ac:picMkLst>
            <pc:docMk/>
            <pc:sldMk cId="92209312" sldId="307"/>
            <ac:picMk id="4" creationId="{66C5DEC2-B06D-E352-C45E-4446632CB376}"/>
          </ac:picMkLst>
        </pc:picChg>
      </pc:sldChg>
      <pc:sldChg chg="add del">
        <pc:chgData name="Cees van Dijk" userId="15484f1a-d14c-4d76-ad31-ba8dbb0f5e95" providerId="ADAL" clId="{CC320AD3-1691-4FF3-86B4-0DD7CCABABD0}" dt="2023-08-08T11:39:25.232" v="298"/>
        <pc:sldMkLst>
          <pc:docMk/>
          <pc:sldMk cId="3082287287" sldId="307"/>
        </pc:sldMkLst>
      </pc:sldChg>
    </pc:docChg>
  </pc:docChgLst>
  <pc:docChgLst>
    <pc:chgData name="Cees van Dijk" userId="S::cees@prodemos.nl::15484f1a-d14c-4d76-ad31-ba8dbb0f5e95" providerId="AD" clId="Web-{A9FF34A4-C23F-54B3-AE02-DCA5A0BC438A}"/>
    <pc:docChg chg="modSld">
      <pc:chgData name="Cees van Dijk" userId="S::cees@prodemos.nl::15484f1a-d14c-4d76-ad31-ba8dbb0f5e95" providerId="AD" clId="Web-{A9FF34A4-C23F-54B3-AE02-DCA5A0BC438A}" dt="2023-09-18T06:26:39.199" v="4" actId="20577"/>
      <pc:docMkLst>
        <pc:docMk/>
      </pc:docMkLst>
      <pc:sldChg chg="modSp">
        <pc:chgData name="Cees van Dijk" userId="S::cees@prodemos.nl::15484f1a-d14c-4d76-ad31-ba8dbb0f5e95" providerId="AD" clId="Web-{A9FF34A4-C23F-54B3-AE02-DCA5A0BC438A}" dt="2023-09-18T06:25:53.025" v="3" actId="20577"/>
        <pc:sldMkLst>
          <pc:docMk/>
          <pc:sldMk cId="3911920464" sldId="301"/>
        </pc:sldMkLst>
        <pc:spChg chg="mod">
          <ac:chgData name="Cees van Dijk" userId="S::cees@prodemos.nl::15484f1a-d14c-4d76-ad31-ba8dbb0f5e95" providerId="AD" clId="Web-{A9FF34A4-C23F-54B3-AE02-DCA5A0BC438A}" dt="2023-09-18T06:25:53.025" v="3" actId="20577"/>
          <ac:spMkLst>
            <pc:docMk/>
            <pc:sldMk cId="3911920464" sldId="301"/>
            <ac:spMk id="5" creationId="{00000000-0000-0000-0000-000000000000}"/>
          </ac:spMkLst>
        </pc:spChg>
      </pc:sldChg>
      <pc:sldChg chg="modSp">
        <pc:chgData name="Cees van Dijk" userId="S::cees@prodemos.nl::15484f1a-d14c-4d76-ad31-ba8dbb0f5e95" providerId="AD" clId="Web-{A9FF34A4-C23F-54B3-AE02-DCA5A0BC438A}" dt="2023-09-18T06:26:39.199" v="4" actId="20577"/>
        <pc:sldMkLst>
          <pc:docMk/>
          <pc:sldMk cId="3045202033" sldId="303"/>
        </pc:sldMkLst>
        <pc:spChg chg="mod">
          <ac:chgData name="Cees van Dijk" userId="S::cees@prodemos.nl::15484f1a-d14c-4d76-ad31-ba8dbb0f5e95" providerId="AD" clId="Web-{A9FF34A4-C23F-54B3-AE02-DCA5A0BC438A}" dt="2023-09-18T06:26:39.199" v="4" actId="20577"/>
          <ac:spMkLst>
            <pc:docMk/>
            <pc:sldMk cId="3045202033" sldId="303"/>
            <ac:spMk id="2" creationId="{44EE9D64-5566-5F4C-FE93-97B034BA944C}"/>
          </ac:spMkLst>
        </pc:spChg>
      </pc:sldChg>
    </pc:docChg>
  </pc:docChgLst>
  <pc:docChgLst>
    <pc:chgData name="Lilian Leeuwenburgh-Stolwijk" userId="fee98e9f-2a78-43f8-babf-063d15941070" providerId="ADAL" clId="{86BFD3B3-E3CF-4758-B4BF-C5CD07551677}"/>
    <pc:docChg chg="undo custSel modSld">
      <pc:chgData name="Lilian Leeuwenburgh-Stolwijk" userId="fee98e9f-2a78-43f8-babf-063d15941070" providerId="ADAL" clId="{86BFD3B3-E3CF-4758-B4BF-C5CD07551677}" dt="2022-08-17T06:57:53.632" v="743" actId="14100"/>
      <pc:docMkLst>
        <pc:docMk/>
      </pc:docMkLst>
      <pc:sldChg chg="modSp mod modNotesTx">
        <pc:chgData name="Lilian Leeuwenburgh-Stolwijk" userId="fee98e9f-2a78-43f8-babf-063d15941070" providerId="ADAL" clId="{86BFD3B3-E3CF-4758-B4BF-C5CD07551677}" dt="2022-08-17T06:52:19.464" v="441" actId="20577"/>
        <pc:sldMkLst>
          <pc:docMk/>
          <pc:sldMk cId="1558368490" sldId="269"/>
        </pc:sldMkLst>
        <pc:spChg chg="mod">
          <ac:chgData name="Lilian Leeuwenburgh-Stolwijk" userId="fee98e9f-2a78-43f8-babf-063d15941070" providerId="ADAL" clId="{86BFD3B3-E3CF-4758-B4BF-C5CD07551677}" dt="2022-08-17T06:52:01.412" v="438" actId="1035"/>
          <ac:spMkLst>
            <pc:docMk/>
            <pc:sldMk cId="1558368490" sldId="269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2:10.494" v="439" actId="14100"/>
          <ac:spMkLst>
            <pc:docMk/>
            <pc:sldMk cId="1558368490" sldId="269"/>
            <ac:spMk id="6" creationId="{00000000-0000-0000-0000-000000000000}"/>
          </ac:spMkLst>
        </pc:spChg>
      </pc:sldChg>
      <pc:sldChg chg="modSp mod modNotesTx">
        <pc:chgData name="Lilian Leeuwenburgh-Stolwijk" userId="fee98e9f-2a78-43f8-babf-063d15941070" providerId="ADAL" clId="{86BFD3B3-E3CF-4758-B4BF-C5CD07551677}" dt="2022-08-17T06:49:25.793" v="190" actId="14100"/>
        <pc:sldMkLst>
          <pc:docMk/>
          <pc:sldMk cId="759116163" sldId="288"/>
        </pc:sldMkLst>
        <pc:spChg chg="mod">
          <ac:chgData name="Lilian Leeuwenburgh-Stolwijk" userId="fee98e9f-2a78-43f8-babf-063d15941070" providerId="ADAL" clId="{86BFD3B3-E3CF-4758-B4BF-C5CD07551677}" dt="2022-08-17T06:49:25.793" v="190" actId="14100"/>
          <ac:spMkLst>
            <pc:docMk/>
            <pc:sldMk cId="759116163" sldId="288"/>
            <ac:spMk id="6" creationId="{00000000-0000-0000-0000-000000000000}"/>
          </ac:spMkLst>
        </pc:spChg>
      </pc:sldChg>
      <pc:sldChg chg="modSp mod modNotesTx">
        <pc:chgData name="Lilian Leeuwenburgh-Stolwijk" userId="fee98e9f-2a78-43f8-babf-063d15941070" providerId="ADAL" clId="{86BFD3B3-E3CF-4758-B4BF-C5CD07551677}" dt="2022-08-17T06:52:58.646" v="532" actId="14100"/>
        <pc:sldMkLst>
          <pc:docMk/>
          <pc:sldMk cId="1830585472" sldId="293"/>
        </pc:sldMkLst>
        <pc:spChg chg="mod">
          <ac:chgData name="Lilian Leeuwenburgh-Stolwijk" userId="fee98e9f-2a78-43f8-babf-063d15941070" providerId="ADAL" clId="{86BFD3B3-E3CF-4758-B4BF-C5CD07551677}" dt="2022-08-17T06:52:48.721" v="531" actId="1036"/>
          <ac:spMkLst>
            <pc:docMk/>
            <pc:sldMk cId="1830585472" sldId="293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2:58.646" v="532" actId="14100"/>
          <ac:spMkLst>
            <pc:docMk/>
            <pc:sldMk cId="1830585472" sldId="293"/>
            <ac:spMk id="6" creationId="{00000000-0000-0000-0000-000000000000}"/>
          </ac:spMkLst>
        </pc:spChg>
      </pc:sldChg>
      <pc:sldChg chg="modSp mod modNotesTx">
        <pc:chgData name="Lilian Leeuwenburgh-Stolwijk" userId="fee98e9f-2a78-43f8-babf-063d15941070" providerId="ADAL" clId="{86BFD3B3-E3CF-4758-B4BF-C5CD07551677}" dt="2022-08-17T06:56:11.679" v="630" actId="6549"/>
        <pc:sldMkLst>
          <pc:docMk/>
          <pc:sldMk cId="4120178331" sldId="295"/>
        </pc:sldMkLst>
        <pc:spChg chg="mod">
          <ac:chgData name="Lilian Leeuwenburgh-Stolwijk" userId="fee98e9f-2a78-43f8-babf-063d15941070" providerId="ADAL" clId="{86BFD3B3-E3CF-4758-B4BF-C5CD07551677}" dt="2022-08-17T06:53:52.201" v="591" actId="1037"/>
          <ac:spMkLst>
            <pc:docMk/>
            <pc:sldMk cId="4120178331" sldId="295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6:11.679" v="630" actId="6549"/>
          <ac:spMkLst>
            <pc:docMk/>
            <pc:sldMk cId="4120178331" sldId="295"/>
            <ac:spMk id="6" creationId="{00000000-0000-0000-0000-000000000000}"/>
          </ac:spMkLst>
        </pc:spChg>
        <pc:picChg chg="mod">
          <ac:chgData name="Lilian Leeuwenburgh-Stolwijk" userId="fee98e9f-2a78-43f8-babf-063d15941070" providerId="ADAL" clId="{86BFD3B3-E3CF-4758-B4BF-C5CD07551677}" dt="2022-08-17T06:54:13.333" v="626" actId="1037"/>
          <ac:picMkLst>
            <pc:docMk/>
            <pc:sldMk cId="4120178331" sldId="295"/>
            <ac:picMk id="11266" creationId="{00000000-0000-0000-0000-000000000000}"/>
          </ac:picMkLst>
        </pc:picChg>
      </pc:sldChg>
      <pc:sldChg chg="modNotesTx">
        <pc:chgData name="Lilian Leeuwenburgh-Stolwijk" userId="fee98e9f-2a78-43f8-babf-063d15941070" providerId="ADAL" clId="{86BFD3B3-E3CF-4758-B4BF-C5CD07551677}" dt="2022-08-17T06:47:58.516" v="122" actId="20577"/>
        <pc:sldMkLst>
          <pc:docMk/>
          <pc:sldMk cId="3911920464" sldId="301"/>
        </pc:sldMkLst>
      </pc:sldChg>
      <pc:sldChg chg="addSp delSp modSp mod modNotesTx">
        <pc:chgData name="Lilian Leeuwenburgh-Stolwijk" userId="fee98e9f-2a78-43f8-babf-063d15941070" providerId="ADAL" clId="{86BFD3B3-E3CF-4758-B4BF-C5CD07551677}" dt="2022-08-17T06:51:49.679" v="398" actId="20577"/>
        <pc:sldMkLst>
          <pc:docMk/>
          <pc:sldMk cId="3604101331" sldId="302"/>
        </pc:sldMkLst>
        <pc:spChg chg="mod">
          <ac:chgData name="Lilian Leeuwenburgh-Stolwijk" userId="fee98e9f-2a78-43f8-babf-063d15941070" providerId="ADAL" clId="{86BFD3B3-E3CF-4758-B4BF-C5CD07551677}" dt="2022-08-17T06:33:13.201" v="14" actId="6549"/>
          <ac:spMkLst>
            <pc:docMk/>
            <pc:sldMk cId="3604101331" sldId="302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1:38.502" v="383" actId="14100"/>
          <ac:spMkLst>
            <pc:docMk/>
            <pc:sldMk cId="3604101331" sldId="302"/>
            <ac:spMk id="6" creationId="{00000000-0000-0000-0000-000000000000}"/>
          </ac:spMkLst>
        </pc:spChg>
        <pc:picChg chg="add mod ord modCrop">
          <ac:chgData name="Lilian Leeuwenburgh-Stolwijk" userId="fee98e9f-2a78-43f8-babf-063d15941070" providerId="ADAL" clId="{86BFD3B3-E3CF-4758-B4BF-C5CD07551677}" dt="2022-08-17T06:46:20.712" v="84" actId="18131"/>
          <ac:picMkLst>
            <pc:docMk/>
            <pc:sldMk cId="3604101331" sldId="302"/>
            <ac:picMk id="2" creationId="{A22A80DA-F126-58BA-01BB-B5DCC16F2B19}"/>
          </ac:picMkLst>
        </pc:picChg>
        <pc:picChg chg="del">
          <ac:chgData name="Lilian Leeuwenburgh-Stolwijk" userId="fee98e9f-2a78-43f8-babf-063d15941070" providerId="ADAL" clId="{86BFD3B3-E3CF-4758-B4BF-C5CD07551677}" dt="2022-08-17T06:45:50.618" v="82" actId="478"/>
          <ac:picMkLst>
            <pc:docMk/>
            <pc:sldMk cId="3604101331" sldId="302"/>
            <ac:picMk id="8" creationId="{7062D9A1-736D-4982-8C8B-607DDAEE4179}"/>
          </ac:picMkLst>
        </pc:picChg>
      </pc:sldChg>
      <pc:sldChg chg="modNotesTx">
        <pc:chgData name="Lilian Leeuwenburgh-Stolwijk" userId="fee98e9f-2a78-43f8-babf-063d15941070" providerId="ADAL" clId="{86BFD3B3-E3CF-4758-B4BF-C5CD07551677}" dt="2022-08-17T06:52:26.293" v="444" actId="20577"/>
        <pc:sldMkLst>
          <pc:docMk/>
          <pc:sldMk cId="3045202033" sldId="303"/>
        </pc:sldMkLst>
      </pc:sldChg>
      <pc:sldChg chg="modSp mod modNotesTx">
        <pc:chgData name="Lilian Leeuwenburgh-Stolwijk" userId="fee98e9f-2a78-43f8-babf-063d15941070" providerId="ADAL" clId="{86BFD3B3-E3CF-4758-B4BF-C5CD07551677}" dt="2022-08-17T06:50:41.883" v="280" actId="1036"/>
        <pc:sldMkLst>
          <pc:docMk/>
          <pc:sldMk cId="688081688" sldId="304"/>
        </pc:sldMkLst>
        <pc:spChg chg="mod">
          <ac:chgData name="Lilian Leeuwenburgh-Stolwijk" userId="fee98e9f-2a78-43f8-babf-063d15941070" providerId="ADAL" clId="{86BFD3B3-E3CF-4758-B4BF-C5CD07551677}" dt="2022-08-17T06:50:41.883" v="280" actId="1036"/>
          <ac:spMkLst>
            <pc:docMk/>
            <pc:sldMk cId="688081688" sldId="304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49:38.485" v="191" actId="14100"/>
          <ac:spMkLst>
            <pc:docMk/>
            <pc:sldMk cId="688081688" sldId="304"/>
            <ac:spMk id="6" creationId="{00000000-0000-0000-0000-000000000000}"/>
          </ac:spMkLst>
        </pc:spChg>
        <pc:picChg chg="mod">
          <ac:chgData name="Lilian Leeuwenburgh-Stolwijk" userId="fee98e9f-2a78-43f8-babf-063d15941070" providerId="ADAL" clId="{86BFD3B3-E3CF-4758-B4BF-C5CD07551677}" dt="2022-08-17T06:50:30.248" v="194" actId="1076"/>
          <ac:picMkLst>
            <pc:docMk/>
            <pc:sldMk cId="688081688" sldId="304"/>
            <ac:picMk id="3" creationId="{E94A2B7E-E8FD-4AA1-B37D-E3ACBE853462}"/>
          </ac:picMkLst>
        </pc:picChg>
      </pc:sldChg>
      <pc:sldChg chg="modSp mod modNotesTx">
        <pc:chgData name="Lilian Leeuwenburgh-Stolwijk" userId="fee98e9f-2a78-43f8-babf-063d15941070" providerId="ADAL" clId="{86BFD3B3-E3CF-4758-B4BF-C5CD07551677}" dt="2022-08-17T06:57:53.632" v="743" actId="14100"/>
        <pc:sldMkLst>
          <pc:docMk/>
          <pc:sldMk cId="524196115" sldId="305"/>
        </pc:sldMkLst>
        <pc:spChg chg="mod">
          <ac:chgData name="Lilian Leeuwenburgh-Stolwijk" userId="fee98e9f-2a78-43f8-babf-063d15941070" providerId="ADAL" clId="{86BFD3B3-E3CF-4758-B4BF-C5CD07551677}" dt="2022-08-17T06:57:02.173" v="662" actId="14100"/>
          <ac:spMkLst>
            <pc:docMk/>
            <pc:sldMk cId="524196115" sldId="305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7:53.632" v="743" actId="14100"/>
          <ac:spMkLst>
            <pc:docMk/>
            <pc:sldMk cId="524196115" sldId="305"/>
            <ac:spMk id="6" creationId="{00000000-0000-0000-0000-000000000000}"/>
          </ac:spMkLst>
        </pc:spChg>
      </pc:sldChg>
      <pc:sldChg chg="modSp mod modNotesTx">
        <pc:chgData name="Lilian Leeuwenburgh-Stolwijk" userId="fee98e9f-2a78-43f8-babf-063d15941070" providerId="ADAL" clId="{86BFD3B3-E3CF-4758-B4BF-C5CD07551677}" dt="2022-08-17T06:51:22.205" v="382" actId="14100"/>
        <pc:sldMkLst>
          <pc:docMk/>
          <pc:sldMk cId="3377340049" sldId="306"/>
        </pc:sldMkLst>
        <pc:spChg chg="mod">
          <ac:chgData name="Lilian Leeuwenburgh-Stolwijk" userId="fee98e9f-2a78-43f8-babf-063d15941070" providerId="ADAL" clId="{86BFD3B3-E3CF-4758-B4BF-C5CD07551677}" dt="2022-08-17T06:51:12.561" v="381" actId="1035"/>
          <ac:spMkLst>
            <pc:docMk/>
            <pc:sldMk cId="3377340049" sldId="306"/>
            <ac:spMk id="5" creationId="{00000000-0000-0000-0000-000000000000}"/>
          </ac:spMkLst>
        </pc:spChg>
        <pc:spChg chg="mod">
          <ac:chgData name="Lilian Leeuwenburgh-Stolwijk" userId="fee98e9f-2a78-43f8-babf-063d15941070" providerId="ADAL" clId="{86BFD3B3-E3CF-4758-B4BF-C5CD07551677}" dt="2022-08-17T06:51:22.205" v="382" actId="14100"/>
          <ac:spMkLst>
            <pc:docMk/>
            <pc:sldMk cId="3377340049" sldId="30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3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56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08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2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54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Foto: Valerie Kuypers</a:t>
            </a:r>
          </a:p>
          <a:p>
            <a:r>
              <a:rPr lang="nl-NL" dirty="0"/>
              <a:t>Bron: www.rijksoverheid.nl/regering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87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74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Beeld: Tweedekamer.nl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5522A-D991-260A-D9AF-7211FC751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PrinsjesdagQuiz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59A60F-1F6B-9371-2D49-994BD9320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C5DEC2-B06D-E352-C45E-4446632CB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/>
          <a:stretch/>
        </p:blipFill>
        <p:spPr>
          <a:xfrm>
            <a:off x="-3428" y="454043"/>
            <a:ext cx="9150856" cy="33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D7C322-007A-6A7E-AF4F-364134A9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900"/>
            <a:ext cx="914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80957" y="1021276"/>
            <a:ext cx="6982085" cy="114036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Hoe heet de vergadering van de Tweede Kamer vlak na Prinsjesdag?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1F22FE-9190-0C50-708E-510231AFFD16}"/>
              </a:ext>
            </a:extLst>
          </p:cNvPr>
          <p:cNvSpPr txBox="1">
            <a:spLocks/>
          </p:cNvSpPr>
          <p:nvPr/>
        </p:nvSpPr>
        <p:spPr>
          <a:xfrm>
            <a:off x="1080956" y="2517349"/>
            <a:ext cx="2602043" cy="88625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Het Prinsjesdagdebat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EC92988-5CC6-5339-5EE1-5F7CC4F03A2D}"/>
              </a:ext>
            </a:extLst>
          </p:cNvPr>
          <p:cNvSpPr txBox="1">
            <a:spLocks/>
          </p:cNvSpPr>
          <p:nvPr/>
        </p:nvSpPr>
        <p:spPr>
          <a:xfrm>
            <a:off x="4572001" y="2517349"/>
            <a:ext cx="3491042" cy="88625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De Algemene Beschouwingen</a:t>
            </a:r>
          </a:p>
        </p:txBody>
      </p:sp>
    </p:spTree>
    <p:extLst>
      <p:ext uri="{BB962C8B-B14F-4D97-AF65-F5344CB8AC3E}">
        <p14:creationId xmlns:p14="http://schemas.microsoft.com/office/powerpoint/2010/main" val="41201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35A0C4-7806-5B30-5031-1B9EA6AF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9900"/>
            <a:ext cx="914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28551" y="851269"/>
            <a:ext cx="7861483" cy="112993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Wat overhandigt de minister van Financiën dan aan de Tweede Kamer?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F8F4383-92B5-B54C-5CA7-5CA4C9819CAD}"/>
              </a:ext>
            </a:extLst>
          </p:cNvPr>
          <p:cNvSpPr txBox="1">
            <a:spLocks/>
          </p:cNvSpPr>
          <p:nvPr/>
        </p:nvSpPr>
        <p:spPr>
          <a:xfrm>
            <a:off x="528551" y="2429180"/>
            <a:ext cx="2732087" cy="142814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18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1800" b="0" dirty="0">
                <a:solidFill>
                  <a:schemeClr val="tx2"/>
                </a:solidFill>
              </a:rPr>
              <a:t>Een koffertje met de Miljoenennota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12CE513-1D47-1D61-F70A-6FC99E589C96}"/>
              </a:ext>
            </a:extLst>
          </p:cNvPr>
          <p:cNvSpPr txBox="1">
            <a:spLocks/>
          </p:cNvSpPr>
          <p:nvPr/>
        </p:nvSpPr>
        <p:spPr>
          <a:xfrm>
            <a:off x="5657949" y="2429180"/>
            <a:ext cx="2732086" cy="142814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18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1800" b="0" dirty="0">
                <a:solidFill>
                  <a:schemeClr val="tx2"/>
                </a:solidFill>
              </a:rPr>
              <a:t>Een tablet met de plannen van de regering en de begroting</a:t>
            </a:r>
          </a:p>
        </p:txBody>
      </p:sp>
    </p:spTree>
    <p:extLst>
      <p:ext uri="{BB962C8B-B14F-4D97-AF65-F5344CB8AC3E}">
        <p14:creationId xmlns:p14="http://schemas.microsoft.com/office/powerpoint/2010/main" val="5241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B372EE-C721-7826-EE18-D877E1325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9144000" cy="46863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155008" y="2282470"/>
            <a:ext cx="2146300" cy="103576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Ridderzaal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55008" y="888191"/>
            <a:ext cx="7115868" cy="103142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Waar wordt de Troonrede voorgelezen? 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140B83-F28F-4198-7323-54E324E9742E}"/>
              </a:ext>
            </a:extLst>
          </p:cNvPr>
          <p:cNvSpPr txBox="1">
            <a:spLocks/>
          </p:cNvSpPr>
          <p:nvPr/>
        </p:nvSpPr>
        <p:spPr>
          <a:xfrm>
            <a:off x="5422900" y="2311400"/>
            <a:ext cx="2847976" cy="103576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Koninklijke Schouwburg</a:t>
            </a:r>
          </a:p>
        </p:txBody>
      </p:sp>
    </p:spTree>
    <p:extLst>
      <p:ext uri="{BB962C8B-B14F-4D97-AF65-F5344CB8AC3E}">
        <p14:creationId xmlns:p14="http://schemas.microsoft.com/office/powerpoint/2010/main" val="39119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4438"/>
            <a:ext cx="9144000" cy="47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38313" y="1158404"/>
            <a:ext cx="5667374" cy="84184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Wat staat in de troonrede?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38313" y="2429180"/>
            <a:ext cx="2732087" cy="142814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18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1800" b="0" dirty="0">
                <a:solidFill>
                  <a:schemeClr val="tx2"/>
                </a:solidFill>
              </a:rPr>
              <a:t>De plannen van de ministers voor het komende jaar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1F751-E301-1657-1737-84D243E1B06C}"/>
              </a:ext>
            </a:extLst>
          </p:cNvPr>
          <p:cNvSpPr txBox="1">
            <a:spLocks/>
          </p:cNvSpPr>
          <p:nvPr/>
        </p:nvSpPr>
        <p:spPr>
          <a:xfrm>
            <a:off x="5080000" y="2429180"/>
            <a:ext cx="2325687" cy="142814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18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1800" b="0" dirty="0">
                <a:solidFill>
                  <a:schemeClr val="tx2"/>
                </a:solidFill>
              </a:rPr>
              <a:t>Wat de ministers het afgelopen jaar gedaan hebben</a:t>
            </a:r>
          </a:p>
        </p:txBody>
      </p:sp>
    </p:spTree>
    <p:extLst>
      <p:ext uri="{BB962C8B-B14F-4D97-AF65-F5344CB8AC3E}">
        <p14:creationId xmlns:p14="http://schemas.microsoft.com/office/powerpoint/2010/main" val="7591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persoon, wagon&#10;&#10;Automatisch gegenereerde beschrijving">
            <a:extLst>
              <a:ext uri="{FF2B5EF4-FFF2-40B4-BE49-F238E27FC236}">
                <a16:creationId xmlns:a16="http://schemas.microsoft.com/office/drawing/2014/main" id="{E94A2B7E-E8FD-4AA1-B37D-E3ACBE853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432"/>
            <a:ext cx="9144000" cy="605641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887220" y="1311784"/>
            <a:ext cx="5369560" cy="100102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Wie leest de troonrede voor?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C405366-0634-1F84-8190-D3477C409740}"/>
              </a:ext>
            </a:extLst>
          </p:cNvPr>
          <p:cNvSpPr txBox="1">
            <a:spLocks/>
          </p:cNvSpPr>
          <p:nvPr/>
        </p:nvSpPr>
        <p:spPr>
          <a:xfrm>
            <a:off x="1887220" y="2830691"/>
            <a:ext cx="2146300" cy="103576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De Koning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D4BF8A0-5607-F7A5-5C9D-3C64911BC8A8}"/>
              </a:ext>
            </a:extLst>
          </p:cNvPr>
          <p:cNvSpPr txBox="1">
            <a:spLocks/>
          </p:cNvSpPr>
          <p:nvPr/>
        </p:nvSpPr>
        <p:spPr>
          <a:xfrm>
            <a:off x="4408804" y="2864189"/>
            <a:ext cx="2847976" cy="103576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De minister-president</a:t>
            </a:r>
          </a:p>
        </p:txBody>
      </p:sp>
    </p:spTree>
    <p:extLst>
      <p:ext uri="{BB962C8B-B14F-4D97-AF65-F5344CB8AC3E}">
        <p14:creationId xmlns:p14="http://schemas.microsoft.com/office/powerpoint/2010/main" val="6880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ebouw, buiten, persoon, wagon&#10;&#10;Automatisch gegenereerde beschrijving">
            <a:extLst>
              <a:ext uri="{FF2B5EF4-FFF2-40B4-BE49-F238E27FC236}">
                <a16:creationId xmlns:a16="http://schemas.microsoft.com/office/drawing/2014/main" id="{A4D99F81-0FBC-48E4-A7A7-7E0544A19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432"/>
            <a:ext cx="9144000" cy="605641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012950" y="1207734"/>
            <a:ext cx="5118100" cy="104580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Wie schrijft de troonrede?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7B13B-32E3-BF53-A688-B95E271CE7DC}"/>
              </a:ext>
            </a:extLst>
          </p:cNvPr>
          <p:cNvSpPr txBox="1">
            <a:spLocks/>
          </p:cNvSpPr>
          <p:nvPr/>
        </p:nvSpPr>
        <p:spPr>
          <a:xfrm>
            <a:off x="2012950" y="2458880"/>
            <a:ext cx="2146300" cy="147688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Het hoofd van het Kabinet van de Koning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A5344B6-E0A4-A52F-A7E3-4B3758239976}"/>
              </a:ext>
            </a:extLst>
          </p:cNvPr>
          <p:cNvSpPr txBox="1">
            <a:spLocks/>
          </p:cNvSpPr>
          <p:nvPr/>
        </p:nvSpPr>
        <p:spPr>
          <a:xfrm>
            <a:off x="5092700" y="2458880"/>
            <a:ext cx="2038350" cy="147688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De minister-president</a:t>
            </a:r>
          </a:p>
        </p:txBody>
      </p:sp>
    </p:spTree>
    <p:extLst>
      <p:ext uri="{BB962C8B-B14F-4D97-AF65-F5344CB8AC3E}">
        <p14:creationId xmlns:p14="http://schemas.microsoft.com/office/powerpoint/2010/main" val="33773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2A80DA-F126-58BA-01BB-B5DCC16F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3325" y="408879"/>
            <a:ext cx="24552000" cy="613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950900" y="1055501"/>
            <a:ext cx="5543549" cy="84184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Wie zitten in de regering?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9840D3F-AFDB-CE10-667B-C71C8E609687}"/>
              </a:ext>
            </a:extLst>
          </p:cNvPr>
          <p:cNvSpPr txBox="1">
            <a:spLocks/>
          </p:cNvSpPr>
          <p:nvPr/>
        </p:nvSpPr>
        <p:spPr>
          <a:xfrm>
            <a:off x="1950900" y="2281080"/>
            <a:ext cx="2146300" cy="113522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Alle ministers en de Koning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9CB341-184A-EAE9-E6A8-5D26F2C24B02}"/>
              </a:ext>
            </a:extLst>
          </p:cNvPr>
          <p:cNvSpPr txBox="1">
            <a:spLocks/>
          </p:cNvSpPr>
          <p:nvPr/>
        </p:nvSpPr>
        <p:spPr>
          <a:xfrm>
            <a:off x="5207000" y="2281080"/>
            <a:ext cx="2287449" cy="113522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Alle ministers en de Kamerleden</a:t>
            </a:r>
          </a:p>
        </p:txBody>
      </p:sp>
    </p:spTree>
    <p:extLst>
      <p:ext uri="{BB962C8B-B14F-4D97-AF65-F5344CB8AC3E}">
        <p14:creationId xmlns:p14="http://schemas.microsoft.com/office/powerpoint/2010/main" val="36041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:\Algemene beelden\Verkiezingen\stembus etc\handstembiljet1.tif">
            <a:extLst>
              <a:ext uri="{FF2B5EF4-FFF2-40B4-BE49-F238E27FC236}">
                <a16:creationId xmlns:a16="http://schemas.microsoft.com/office/drawing/2014/main" id="{0D09F5EF-94B7-46AA-A365-6F1E55EB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6" y="394438"/>
            <a:ext cx="9136804" cy="58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79462" y="916490"/>
            <a:ext cx="7585075" cy="925748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Mag de Koning stemmen bij verkiezingen?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DBE6E-15D2-6D45-6E3B-5CD5C1743C4A}"/>
              </a:ext>
            </a:extLst>
          </p:cNvPr>
          <p:cNvSpPr txBox="1">
            <a:spLocks/>
          </p:cNvSpPr>
          <p:nvPr/>
        </p:nvSpPr>
        <p:spPr>
          <a:xfrm>
            <a:off x="779462" y="2142770"/>
            <a:ext cx="2027237" cy="86713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Ja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8BC2ECE-DCB4-E070-7B38-34A4D2E060E3}"/>
              </a:ext>
            </a:extLst>
          </p:cNvPr>
          <p:cNvSpPr txBox="1">
            <a:spLocks/>
          </p:cNvSpPr>
          <p:nvPr/>
        </p:nvSpPr>
        <p:spPr>
          <a:xfrm>
            <a:off x="6337299" y="2142770"/>
            <a:ext cx="2027237" cy="86713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15583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ebouw, lucht, buiten, oud&#10;&#10;Automatisch gegenereerde beschrijving">
            <a:extLst>
              <a:ext uri="{FF2B5EF4-FFF2-40B4-BE49-F238E27FC236}">
                <a16:creationId xmlns:a16="http://schemas.microsoft.com/office/drawing/2014/main" id="{65980AB4-2148-4BBD-A99A-1BB6CCA28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8149"/>
            <a:ext cx="9144001" cy="470535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22119" y="959565"/>
            <a:ext cx="5699760" cy="8001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Wat is een taak van de Koning?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EE9D64-5566-5F4C-FE93-97B034BA944C}"/>
              </a:ext>
            </a:extLst>
          </p:cNvPr>
          <p:cNvSpPr txBox="1">
            <a:spLocks/>
          </p:cNvSpPr>
          <p:nvPr/>
        </p:nvSpPr>
        <p:spPr>
          <a:xfrm>
            <a:off x="1722119" y="2059190"/>
            <a:ext cx="2146300" cy="113522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  <a:latin typeface="Calibri"/>
                <a:cs typeface="Calibri"/>
              </a:rPr>
              <a:t>Wetten maken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04405B0-36B8-FA64-2C96-106CFFAD1638}"/>
              </a:ext>
            </a:extLst>
          </p:cNvPr>
          <p:cNvSpPr txBox="1">
            <a:spLocks/>
          </p:cNvSpPr>
          <p:nvPr/>
        </p:nvSpPr>
        <p:spPr>
          <a:xfrm>
            <a:off x="5029200" y="2059190"/>
            <a:ext cx="2392679" cy="113522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Overleggen met de minister-president</a:t>
            </a:r>
          </a:p>
        </p:txBody>
      </p:sp>
    </p:spTree>
    <p:extLst>
      <p:ext uri="{BB962C8B-B14F-4D97-AF65-F5344CB8AC3E}">
        <p14:creationId xmlns:p14="http://schemas.microsoft.com/office/powerpoint/2010/main" val="30452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gebouw, lucht, buiten, oud&#10;&#10;Automatisch gegenereerde beschrijving">
            <a:extLst>
              <a:ext uri="{FF2B5EF4-FFF2-40B4-BE49-F238E27FC236}">
                <a16:creationId xmlns:a16="http://schemas.microsoft.com/office/drawing/2014/main" id="{CC580F57-EC94-8F78-1947-CBBB5BEA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8149"/>
            <a:ext cx="9144001" cy="470535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985836" y="932602"/>
            <a:ext cx="7172325" cy="8001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Hoe heet het werkpaleis van de Koning?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9CE7B4-BE1C-3442-B2FB-8DD2DB1F64BA}"/>
              </a:ext>
            </a:extLst>
          </p:cNvPr>
          <p:cNvSpPr txBox="1">
            <a:spLocks/>
          </p:cNvSpPr>
          <p:nvPr/>
        </p:nvSpPr>
        <p:spPr>
          <a:xfrm>
            <a:off x="985836" y="2032876"/>
            <a:ext cx="2392678" cy="91261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omhoog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Paleis Noordeinde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C760AB7-D6A9-2148-F55E-68D02CDB0AFF}"/>
              </a:ext>
            </a:extLst>
          </p:cNvPr>
          <p:cNvSpPr txBox="1">
            <a:spLocks/>
          </p:cNvSpPr>
          <p:nvPr/>
        </p:nvSpPr>
        <p:spPr>
          <a:xfrm>
            <a:off x="5918200" y="2032876"/>
            <a:ext cx="2239961" cy="91261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nl-NL" sz="2000" dirty="0">
                <a:solidFill>
                  <a:schemeClr val="tx2"/>
                </a:solidFill>
              </a:rPr>
              <a:t>Hand omlaag</a:t>
            </a:r>
          </a:p>
          <a:p>
            <a:pPr algn="ctr">
              <a:lnSpc>
                <a:spcPts val="2500"/>
              </a:lnSpc>
            </a:pPr>
            <a:r>
              <a:rPr lang="nl-NL" sz="2000" b="0" dirty="0">
                <a:solidFill>
                  <a:schemeClr val="tx2"/>
                </a:solidFill>
              </a:rPr>
              <a:t>Huis ten Bosch</a:t>
            </a:r>
          </a:p>
        </p:txBody>
      </p:sp>
    </p:spTree>
    <p:extLst>
      <p:ext uri="{BB962C8B-B14F-4D97-AF65-F5344CB8AC3E}">
        <p14:creationId xmlns:p14="http://schemas.microsoft.com/office/powerpoint/2010/main" val="183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oranje">
  <a:themeElements>
    <a:clrScheme name="ProDemos oranje">
      <a:dk1>
        <a:srgbClr val="EB5B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oranje.pptx" id="{83371836-761D-A143-8BE8-070E35364F83}" vid="{AE605197-E2D5-5B4C-B2B3-874FF7CAC82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7" ma:contentTypeDescription="Een nieuw document maken." ma:contentTypeScope="" ma:versionID="2b3e075314f3ea0329d6670ef95d0e30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5455266ead71188a11145d80b8e3d6f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9283D0-509F-4720-95FB-EE5CFB73C1B6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6d87460f-1ce4-47fb-827f-f23b26bf10e3"/>
    <ds:schemaRef ds:uri="da2051a7-5730-45b1-8e3b-499317baa0a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f6166596-befa-4d6e-9b8b-75e822e8a231"/>
    <ds:schemaRef ds:uri="3a7bcf79-13ec-4791-9315-eb816fa35df2"/>
  </ds:schemaRefs>
</ds:datastoreItem>
</file>

<file path=customXml/itemProps2.xml><?xml version="1.0" encoding="utf-8"?>
<ds:datastoreItem xmlns:ds="http://schemas.openxmlformats.org/officeDocument/2006/customXml" ds:itemID="{A7CB8495-4266-4441-8286-48DACB5DF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FD9E0C-54F2-46D9-B8B3-B876DC97A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ProDemos-powerpointtemplate-NL-oranje</Template>
  <TotalTime>0</TotalTime>
  <Words>223</Words>
  <Application>Microsoft Office PowerPoint</Application>
  <PresentationFormat>Diavoorstelling (16:9)</PresentationFormat>
  <Paragraphs>64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ProDemos-powerpointtemplate-NL-oranje</vt:lpstr>
      <vt:lpstr>PrinsjesdagQuiz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Banning</dc:creator>
  <cp:lastModifiedBy>Cees van Dijk</cp:lastModifiedBy>
  <cp:revision>27</cp:revision>
  <cp:lastPrinted>2017-06-07T13:51:27Z</cp:lastPrinted>
  <dcterms:created xsi:type="dcterms:W3CDTF">2018-09-17T10:49:01Z</dcterms:created>
  <dcterms:modified xsi:type="dcterms:W3CDTF">2023-09-18T06:33:08Z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_dlc_DocIdItemGuid">
    <vt:lpwstr>896c9cb0-7598-48ab-ad2b-758da6c18abd</vt:lpwstr>
  </property>
  <property fmtid="{D5CDD505-2E9C-101B-9397-08002B2CF9AE}" pid="4" name="MediaServiceImageTags">
    <vt:lpwstr/>
  </property>
</Properties>
</file>