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5143500" type="screen16x9"/>
  <p:notesSz cx="6858000" cy="9144000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4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87084"/>
  </p:normalViewPr>
  <p:slideViewPr>
    <p:cSldViewPr snapToGrid="0" snapToObjects="1">
      <p:cViewPr varScale="1">
        <p:scale>
          <a:sx n="99" d="100"/>
          <a:sy n="99" d="100"/>
        </p:scale>
        <p:origin x="41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7" d="100"/>
          <a:sy n="117" d="100"/>
        </p:scale>
        <p:origin x="34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Boersma" userId="aa0d5c04-0f93-4a70-8f86-d3f3b8229c3c" providerId="ADAL" clId="{652B08EB-E689-42BC-A7D1-F083D1F48E56}"/>
    <pc:docChg chg="undo custSel modSld">
      <pc:chgData name="Sandra Boersma" userId="aa0d5c04-0f93-4a70-8f86-d3f3b8229c3c" providerId="ADAL" clId="{652B08EB-E689-42BC-A7D1-F083D1F48E56}" dt="2021-02-18T19:54:34.881" v="24" actId="6549"/>
      <pc:docMkLst>
        <pc:docMk/>
      </pc:docMkLst>
      <pc:sldChg chg="modSp mod">
        <pc:chgData name="Sandra Boersma" userId="aa0d5c04-0f93-4a70-8f86-d3f3b8229c3c" providerId="ADAL" clId="{652B08EB-E689-42BC-A7D1-F083D1F48E56}" dt="2021-02-18T19:52:39.423" v="2" actId="20577"/>
        <pc:sldMkLst>
          <pc:docMk/>
          <pc:sldMk cId="2742054218" sldId="268"/>
        </pc:sldMkLst>
        <pc:spChg chg="mod">
          <ac:chgData name="Sandra Boersma" userId="aa0d5c04-0f93-4a70-8f86-d3f3b8229c3c" providerId="ADAL" clId="{652B08EB-E689-42BC-A7D1-F083D1F48E56}" dt="2021-02-18T19:52:39.423" v="2" actId="20577"/>
          <ac:spMkLst>
            <pc:docMk/>
            <pc:sldMk cId="2742054218" sldId="268"/>
            <ac:spMk id="2" creationId="{55EDAF95-B6AF-4AE4-B7C6-BB631F1BD629}"/>
          </ac:spMkLst>
        </pc:spChg>
      </pc:sldChg>
      <pc:sldChg chg="modSp mod">
        <pc:chgData name="Sandra Boersma" userId="aa0d5c04-0f93-4a70-8f86-d3f3b8229c3c" providerId="ADAL" clId="{652B08EB-E689-42BC-A7D1-F083D1F48E56}" dt="2021-02-18T19:54:34.881" v="24" actId="6549"/>
        <pc:sldMkLst>
          <pc:docMk/>
          <pc:sldMk cId="2110890361" sldId="271"/>
        </pc:sldMkLst>
        <pc:spChg chg="mod">
          <ac:chgData name="Sandra Boersma" userId="aa0d5c04-0f93-4a70-8f86-d3f3b8229c3c" providerId="ADAL" clId="{652B08EB-E689-42BC-A7D1-F083D1F48E56}" dt="2021-02-18T19:54:34.881" v="24" actId="6549"/>
          <ac:spMkLst>
            <pc:docMk/>
            <pc:sldMk cId="2110890361" sldId="271"/>
            <ac:spMk id="2" creationId="{55EDAF95-B6AF-4AE4-B7C6-BB631F1BD62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4FE8B-7A65-9B47-8F56-2D30012BDEEE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52CEB-2BFA-B94E-A417-6D5514E5CF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4177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32D6E-9725-964D-938F-E18D8D177D2F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51376-0157-B84F-87E6-9CFD05A294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50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2133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2955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524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beeld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kstvak 3"/>
          <p:cNvSpPr txBox="1"/>
          <p:nvPr userDrawn="1"/>
        </p:nvSpPr>
        <p:spPr>
          <a:xfrm>
            <a:off x="0" y="468000"/>
            <a:ext cx="1764000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 userDrawn="1"/>
        </p:nvSpPr>
        <p:spPr>
          <a:xfrm>
            <a:off x="-1" y="468000"/>
            <a:ext cx="9144001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Beelddia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kader.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Tekst vrij te positioneren.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25,4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Selecteer de afbeelding en ga naar menu ‘Schikken / Naar achtergrond’ </a:t>
            </a:r>
            <a:br>
              <a:rPr lang="nl-NL" baseline="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om de afbeelding achter de tekst te plaatsen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  <p:sp>
        <p:nvSpPr>
          <p:cNvPr id="6" name="Tekstvak 5"/>
          <p:cNvSpPr txBox="1"/>
          <p:nvPr userDrawn="1"/>
        </p:nvSpPr>
        <p:spPr>
          <a:xfrm>
            <a:off x="5985164" y="2603697"/>
            <a:ext cx="2452255" cy="185913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b="1" dirty="0">
                <a:solidFill>
                  <a:schemeClr val="bg2">
                    <a:lumMod val="75000"/>
                  </a:schemeClr>
                </a:solidFill>
              </a:rPr>
              <a:t>Kop</a:t>
            </a:r>
            <a:br>
              <a:rPr lang="nl-NL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Plaatsing in gekleurd kader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Links of rechts tegen de rand aan plaatsen, hoogte afhankelijk van achterliggende afbeelding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Maak het kader rondom de tekst ca. 1 cm groter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3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921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+ cirkel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60000" y="2160000"/>
            <a:ext cx="6270171" cy="27774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8" name="Ovaal 7"/>
          <p:cNvSpPr/>
          <p:nvPr userDrawn="1"/>
        </p:nvSpPr>
        <p:spPr>
          <a:xfrm>
            <a:off x="432000" y="792000"/>
            <a:ext cx="1835999" cy="1835999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 userDrawn="1"/>
        </p:nvSpPr>
        <p:spPr>
          <a:xfrm>
            <a:off x="549899" y="936710"/>
            <a:ext cx="1600200" cy="154657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</a:t>
            </a: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grijzekader</a:t>
            </a: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5,5 cm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5,5 cm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2 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1 cm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150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op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771901"/>
            <a:ext cx="9144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57401" y="3771900"/>
            <a:ext cx="6542322" cy="971550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2057401" y="4743451"/>
            <a:ext cx="6542322" cy="400050"/>
          </a:xfrm>
        </p:spPr>
        <p:txBody>
          <a:bodyPr/>
          <a:lstStyle>
            <a:lvl1pPr marL="0" indent="0" algn="l">
              <a:buNone/>
              <a:defRPr sz="1800" b="1" i="0">
                <a:latin typeface="Calibri" charset="0"/>
                <a:ea typeface="Calibri" charset="0"/>
                <a:cs typeface="Calibri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0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00" y="927156"/>
            <a:ext cx="6542322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0000" y="2717856"/>
            <a:ext cx="6542322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2160000" y="2697695"/>
            <a:ext cx="3586680" cy="692497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/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﻿</a:t>
            </a:r>
            <a:r>
              <a:rPr lang="nl-NL" sz="1400" dirty="0" err="1">
                <a:solidFill>
                  <a:schemeClr val="bg1"/>
                </a:solidFill>
              </a:rPr>
              <a:t>ProDemos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Hofweg</a:t>
            </a:r>
            <a:r>
              <a:rPr lang="nl-NL" sz="1400" dirty="0">
                <a:solidFill>
                  <a:schemeClr val="bg1"/>
                </a:solidFill>
              </a:rPr>
              <a:t> 1H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2511 AA Den Haag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(070) 757 02 00</a:t>
            </a: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info@prodemos.nl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prodemos.nl</a:t>
            </a:r>
            <a:endParaRPr lang="nl-NL" sz="1400" dirty="0">
              <a:solidFill>
                <a:schemeClr val="bg1"/>
              </a:solidFill>
            </a:endParaRPr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00" y="3688218"/>
            <a:ext cx="1511808" cy="271272"/>
          </a:xfrm>
          <a:prstGeom prst="rect">
            <a:avLst/>
          </a:prstGeom>
        </p:spPr>
      </p:pic>
      <p:sp>
        <p:nvSpPr>
          <p:cNvPr id="7" name="Rechthoek 6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107"/>
            <a:ext cx="2046543" cy="794362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160000" y="1577870"/>
            <a:ext cx="6270171" cy="6472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250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825751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0000" y="1620000"/>
            <a:ext cx="6270171" cy="3129336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78" y="32161"/>
            <a:ext cx="1357449" cy="459648"/>
          </a:xfrm>
          <a:prstGeom prst="rect">
            <a:avLst/>
          </a:prstGeom>
        </p:spPr>
      </p:pic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r>
              <a:rPr lang="nl-NL"/>
              <a:t>Hier de titel van de presentatie invoegen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890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8" r:id="rId2"/>
    <p:sldLayoutId id="2147483680" r:id="rId3"/>
    <p:sldLayoutId id="2147483676" r:id="rId4"/>
    <p:sldLayoutId id="2147483681" r:id="rId5"/>
    <p:sldLayoutId id="2147483677" r:id="rId6"/>
    <p:sldLayoutId id="2147483675" r:id="rId7"/>
    <p:sldLayoutId id="2147483673" r:id="rId8"/>
    <p:sldLayoutId id="2147483679" r:id="rId9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ts val="36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108000" indent="-108000" algn="l" defTabSz="685800" rtl="0" eaLnBrk="1" fontAlgn="t" latinLnBrk="0" hangingPunct="1">
        <a:lnSpc>
          <a:spcPts val="24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216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324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432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540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3"/>
          </p:nvPr>
        </p:nvSpPr>
        <p:spPr>
          <a:xfrm>
            <a:off x="2226890" y="129738"/>
            <a:ext cx="6436186" cy="273844"/>
          </a:xfrm>
          <a:prstGeom prst="rect">
            <a:avLst/>
          </a:prstGeom>
        </p:spPr>
        <p:txBody>
          <a:bodyPr/>
          <a:lstStyle/>
          <a:p>
            <a:r>
              <a:rPr lang="nl-NL"/>
              <a:t>Hier de titel van de presentatie invoegen</a:t>
            </a:r>
            <a:endParaRPr lang="nl-NL" dirty="0"/>
          </a:p>
        </p:txBody>
      </p:sp>
      <p:grpSp>
        <p:nvGrpSpPr>
          <p:cNvPr id="5" name="Groeperen 4"/>
          <p:cNvGrpSpPr/>
          <p:nvPr/>
        </p:nvGrpSpPr>
        <p:grpSpPr>
          <a:xfrm>
            <a:off x="-6349" y="1"/>
            <a:ext cx="9150349" cy="5176827"/>
            <a:chOff x="-6349" y="1"/>
            <a:chExt cx="9150349" cy="5176827"/>
          </a:xfrm>
          <a:solidFill>
            <a:schemeClr val="tx1"/>
          </a:solidFill>
        </p:grpSpPr>
        <p:sp>
          <p:nvSpPr>
            <p:cNvPr id="6" name="Rechthoek 5"/>
            <p:cNvSpPr/>
            <p:nvPr/>
          </p:nvSpPr>
          <p:spPr>
            <a:xfrm>
              <a:off x="0" y="1"/>
              <a:ext cx="9144000" cy="4490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Rechthoek 6"/>
            <p:cNvSpPr/>
            <p:nvPr/>
          </p:nvSpPr>
          <p:spPr>
            <a:xfrm>
              <a:off x="-6349" y="3805228"/>
              <a:ext cx="9144000" cy="13716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Rechthoek 7"/>
            <p:cNvSpPr/>
            <p:nvPr/>
          </p:nvSpPr>
          <p:spPr>
            <a:xfrm>
              <a:off x="-6349" y="1"/>
              <a:ext cx="463550" cy="51434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Rechthoek 8"/>
            <p:cNvSpPr/>
            <p:nvPr/>
          </p:nvSpPr>
          <p:spPr>
            <a:xfrm>
              <a:off x="8677772" y="1"/>
              <a:ext cx="463550" cy="51434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1026" name="Picture 2" descr="Justice, Statue, Lady Justice, Greek Mythology">
            <a:extLst>
              <a:ext uri="{FF2B5EF4-FFF2-40B4-BE49-F238E27FC236}">
                <a16:creationId xmlns:a16="http://schemas.microsoft.com/office/drawing/2014/main" id="{BC70B8ED-077C-4575-9399-F7F2307593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1" t="16681" r="71" b="21416"/>
          <a:stretch/>
        </p:blipFill>
        <p:spPr bwMode="auto">
          <a:xfrm>
            <a:off x="437116" y="411683"/>
            <a:ext cx="8328493" cy="3437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1875691" y="3787139"/>
            <a:ext cx="5577822" cy="1371599"/>
          </a:xfrm>
          <a:prstGeom prst="rect">
            <a:avLst/>
          </a:prstGeom>
        </p:spPr>
        <p:txBody>
          <a:bodyPr vert="horz" wrap="square" lIns="0" tIns="46800" rIns="0" bIns="0" rtlCol="0" anchor="ctr" anchorCtr="0">
            <a:noAutofit/>
          </a:bodyPr>
          <a:lstStyle>
            <a:lvl1pPr algn="l" defTabSz="6858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200" b="1" i="0" kern="120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pPr algn="ctr" fontAlgn="ctr">
              <a:lnSpc>
                <a:spcPts val="3200"/>
              </a:lnSpc>
            </a:pPr>
            <a:r>
              <a:rPr lang="nl-NL" dirty="0">
                <a:solidFill>
                  <a:schemeClr val="bg1"/>
                </a:solidFill>
              </a:rPr>
              <a:t>De rechtszaak over de avondklok</a:t>
            </a:r>
            <a:endParaRPr lang="nl-NL" sz="1800" dirty="0">
              <a:solidFill>
                <a:schemeClr val="tx2"/>
              </a:solidFill>
            </a:endParaRPr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457" y="2571750"/>
            <a:ext cx="2046543" cy="79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03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DAF95-B6AF-4AE4-B7C6-BB631F1B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936" y="1407833"/>
            <a:ext cx="8429384" cy="900000"/>
          </a:xfrm>
        </p:spPr>
        <p:txBody>
          <a:bodyPr/>
          <a:lstStyle/>
          <a:p>
            <a:pPr algn="ctr"/>
            <a:r>
              <a:rPr lang="nl-NL" dirty="0"/>
              <a:t>Een wet staat vast en een rechter kan daar niks meer aan doen. 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BE62DA-D2D2-4A31-8A12-FE2A9F31A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De rechtszaak over de avondklok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975D4CE-3E05-4671-916B-72C2696F8184}"/>
              </a:ext>
            </a:extLst>
          </p:cNvPr>
          <p:cNvSpPr/>
          <p:nvPr/>
        </p:nvSpPr>
        <p:spPr>
          <a:xfrm>
            <a:off x="6264002" y="2835667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Geen rechtsstaat</a:t>
            </a:r>
          </a:p>
        </p:txBody>
      </p:sp>
      <p:sp>
        <p:nvSpPr>
          <p:cNvPr id="10" name="Pijl: omhoog 9">
            <a:extLst>
              <a:ext uri="{FF2B5EF4-FFF2-40B4-BE49-F238E27FC236}">
                <a16:creationId xmlns:a16="http://schemas.microsoft.com/office/drawing/2014/main" id="{FA11691C-915C-45C8-A13C-1A2766C917AA}"/>
              </a:ext>
            </a:extLst>
          </p:cNvPr>
          <p:cNvSpPr/>
          <p:nvPr/>
        </p:nvSpPr>
        <p:spPr>
          <a:xfrm rot="10800000">
            <a:off x="5988463" y="391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B903790D-8FC9-4B3B-9E6C-0BF7F0A3DEA8}"/>
              </a:ext>
            </a:extLst>
          </p:cNvPr>
          <p:cNvSpPr/>
          <p:nvPr/>
        </p:nvSpPr>
        <p:spPr>
          <a:xfrm>
            <a:off x="-11430" y="3735668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Rechtsstaat</a:t>
            </a:r>
          </a:p>
        </p:txBody>
      </p:sp>
      <p:sp>
        <p:nvSpPr>
          <p:cNvPr id="12" name="Pijl: omhoog 11">
            <a:extLst>
              <a:ext uri="{FF2B5EF4-FFF2-40B4-BE49-F238E27FC236}">
                <a16:creationId xmlns:a16="http://schemas.microsoft.com/office/drawing/2014/main" id="{1329318A-CB96-4A4C-AC66-A01DCAB59DD9}"/>
              </a:ext>
            </a:extLst>
          </p:cNvPr>
          <p:cNvSpPr/>
          <p:nvPr/>
        </p:nvSpPr>
        <p:spPr>
          <a:xfrm>
            <a:off x="2033968" y="283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7294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DAF95-B6AF-4AE4-B7C6-BB631F1B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936" y="1407833"/>
            <a:ext cx="8429384" cy="900000"/>
          </a:xfrm>
        </p:spPr>
        <p:txBody>
          <a:bodyPr/>
          <a:lstStyle/>
          <a:p>
            <a:r>
              <a:rPr lang="nl-NL" dirty="0"/>
              <a:t>Het kabinet moet zich ook aan de wetten houden.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BE62DA-D2D2-4A31-8A12-FE2A9F31A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De rechtszaak over de avondklok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1E3A6D8F-0957-4F71-9239-7FCCA6A423BA}"/>
              </a:ext>
            </a:extLst>
          </p:cNvPr>
          <p:cNvSpPr/>
          <p:nvPr/>
        </p:nvSpPr>
        <p:spPr>
          <a:xfrm>
            <a:off x="-11430" y="3735668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Rechtsstaat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DDC08825-593D-4AE1-BD81-13EA73BE8D6E}"/>
              </a:ext>
            </a:extLst>
          </p:cNvPr>
          <p:cNvSpPr/>
          <p:nvPr/>
        </p:nvSpPr>
        <p:spPr>
          <a:xfrm>
            <a:off x="6264002" y="2835667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Geen rechtsstaat</a:t>
            </a:r>
          </a:p>
        </p:txBody>
      </p:sp>
      <p:sp>
        <p:nvSpPr>
          <p:cNvPr id="7" name="Pijl: omhoog 6">
            <a:extLst>
              <a:ext uri="{FF2B5EF4-FFF2-40B4-BE49-F238E27FC236}">
                <a16:creationId xmlns:a16="http://schemas.microsoft.com/office/drawing/2014/main" id="{70C134DC-247D-46BE-AC5F-32B8CB8C969C}"/>
              </a:ext>
            </a:extLst>
          </p:cNvPr>
          <p:cNvSpPr/>
          <p:nvPr/>
        </p:nvSpPr>
        <p:spPr>
          <a:xfrm>
            <a:off x="2033968" y="283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Pijl: omhoog 7">
            <a:extLst>
              <a:ext uri="{FF2B5EF4-FFF2-40B4-BE49-F238E27FC236}">
                <a16:creationId xmlns:a16="http://schemas.microsoft.com/office/drawing/2014/main" id="{AE205817-86FC-4A40-90D9-72F47E3BF167}"/>
              </a:ext>
            </a:extLst>
          </p:cNvPr>
          <p:cNvSpPr/>
          <p:nvPr/>
        </p:nvSpPr>
        <p:spPr>
          <a:xfrm rot="10800000">
            <a:off x="5988463" y="391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586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DAF95-B6AF-4AE4-B7C6-BB631F1B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936" y="1204648"/>
            <a:ext cx="8429384" cy="900000"/>
          </a:xfrm>
        </p:spPr>
        <p:txBody>
          <a:bodyPr/>
          <a:lstStyle/>
          <a:p>
            <a:pPr algn="ctr"/>
            <a:r>
              <a:rPr lang="nl-NL" dirty="0"/>
              <a:t>Ministers bemoeien zich ermee als de rechter een uitspraak moet doen.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BE62DA-D2D2-4A31-8A12-FE2A9F31A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De rechtszaak over de avondklok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E52CE24A-9B0A-479B-896D-F45C85E9EBB5}"/>
              </a:ext>
            </a:extLst>
          </p:cNvPr>
          <p:cNvSpPr/>
          <p:nvPr/>
        </p:nvSpPr>
        <p:spPr>
          <a:xfrm>
            <a:off x="6264002" y="2835667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Geen rechtsstaat</a:t>
            </a:r>
          </a:p>
        </p:txBody>
      </p:sp>
      <p:sp>
        <p:nvSpPr>
          <p:cNvPr id="10" name="Pijl: omhoog 9">
            <a:extLst>
              <a:ext uri="{FF2B5EF4-FFF2-40B4-BE49-F238E27FC236}">
                <a16:creationId xmlns:a16="http://schemas.microsoft.com/office/drawing/2014/main" id="{3A17001F-1916-48B4-B0C8-93CF094FA7D1}"/>
              </a:ext>
            </a:extLst>
          </p:cNvPr>
          <p:cNvSpPr/>
          <p:nvPr/>
        </p:nvSpPr>
        <p:spPr>
          <a:xfrm rot="10800000">
            <a:off x="5988463" y="391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534F6766-C10C-45A9-8411-191B845A6E2D}"/>
              </a:ext>
            </a:extLst>
          </p:cNvPr>
          <p:cNvSpPr/>
          <p:nvPr/>
        </p:nvSpPr>
        <p:spPr>
          <a:xfrm>
            <a:off x="-11430" y="3735668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Rechtsstaat</a:t>
            </a:r>
          </a:p>
        </p:txBody>
      </p:sp>
      <p:sp>
        <p:nvSpPr>
          <p:cNvPr id="12" name="Pijl: omhoog 11">
            <a:extLst>
              <a:ext uri="{FF2B5EF4-FFF2-40B4-BE49-F238E27FC236}">
                <a16:creationId xmlns:a16="http://schemas.microsoft.com/office/drawing/2014/main" id="{B9C89D6D-971C-45D0-A845-673C92D5A1A6}"/>
              </a:ext>
            </a:extLst>
          </p:cNvPr>
          <p:cNvSpPr/>
          <p:nvPr/>
        </p:nvSpPr>
        <p:spPr>
          <a:xfrm>
            <a:off x="2033968" y="283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05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DAF95-B6AF-4AE4-B7C6-BB631F1B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936" y="1204648"/>
            <a:ext cx="8429384" cy="900000"/>
          </a:xfrm>
        </p:spPr>
        <p:txBody>
          <a:bodyPr/>
          <a:lstStyle/>
          <a:p>
            <a:pPr algn="ctr"/>
            <a:r>
              <a:rPr lang="nl-NL" dirty="0"/>
              <a:t>Als een rechter partijdig is in een rechtszaak, </a:t>
            </a:r>
            <a:br>
              <a:rPr lang="nl-NL" dirty="0"/>
            </a:br>
            <a:r>
              <a:rPr lang="nl-NL" dirty="0"/>
              <a:t>dan moet er een nieuwe rechter komen.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BE62DA-D2D2-4A31-8A12-FE2A9F31A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De rechtszaak over de avondklok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0C50BDB4-0466-4E04-9773-AFCD34D38CB7}"/>
              </a:ext>
            </a:extLst>
          </p:cNvPr>
          <p:cNvSpPr/>
          <p:nvPr/>
        </p:nvSpPr>
        <p:spPr>
          <a:xfrm>
            <a:off x="6264002" y="2835667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Geen rechtsstaat</a:t>
            </a:r>
          </a:p>
        </p:txBody>
      </p:sp>
      <p:sp>
        <p:nvSpPr>
          <p:cNvPr id="10" name="Pijl: omhoog 9">
            <a:extLst>
              <a:ext uri="{FF2B5EF4-FFF2-40B4-BE49-F238E27FC236}">
                <a16:creationId xmlns:a16="http://schemas.microsoft.com/office/drawing/2014/main" id="{994C8CBF-CF42-4653-8361-F19F5F718FD0}"/>
              </a:ext>
            </a:extLst>
          </p:cNvPr>
          <p:cNvSpPr/>
          <p:nvPr/>
        </p:nvSpPr>
        <p:spPr>
          <a:xfrm rot="10800000">
            <a:off x="5988463" y="391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6D921DE8-696B-4A0A-AB0E-45D3B8872080}"/>
              </a:ext>
            </a:extLst>
          </p:cNvPr>
          <p:cNvSpPr/>
          <p:nvPr/>
        </p:nvSpPr>
        <p:spPr>
          <a:xfrm>
            <a:off x="-11430" y="3735668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Rechtsstaat</a:t>
            </a:r>
          </a:p>
        </p:txBody>
      </p:sp>
      <p:sp>
        <p:nvSpPr>
          <p:cNvPr id="12" name="Pijl: omhoog 11">
            <a:extLst>
              <a:ext uri="{FF2B5EF4-FFF2-40B4-BE49-F238E27FC236}">
                <a16:creationId xmlns:a16="http://schemas.microsoft.com/office/drawing/2014/main" id="{4861F714-357A-4BA3-A9F2-9E89C699C6A4}"/>
              </a:ext>
            </a:extLst>
          </p:cNvPr>
          <p:cNvSpPr/>
          <p:nvPr/>
        </p:nvSpPr>
        <p:spPr>
          <a:xfrm>
            <a:off x="2033968" y="283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3302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DAF95-B6AF-4AE4-B7C6-BB631F1B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936" y="1407833"/>
            <a:ext cx="8429384" cy="900000"/>
          </a:xfrm>
        </p:spPr>
        <p:txBody>
          <a:bodyPr/>
          <a:lstStyle/>
          <a:p>
            <a:pPr algn="ctr"/>
            <a:r>
              <a:rPr lang="nl-NL" dirty="0"/>
              <a:t>Een rechter moet doen wat de minister wil.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BE62DA-D2D2-4A31-8A12-FE2A9F31A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De rechtszaak over de avondklok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318BE767-5F42-4122-A9A2-2B8EC2649EC9}"/>
              </a:ext>
            </a:extLst>
          </p:cNvPr>
          <p:cNvSpPr/>
          <p:nvPr/>
        </p:nvSpPr>
        <p:spPr>
          <a:xfrm>
            <a:off x="6264002" y="2835667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Geen rechtsstaat</a:t>
            </a:r>
          </a:p>
        </p:txBody>
      </p:sp>
      <p:sp>
        <p:nvSpPr>
          <p:cNvPr id="10" name="Pijl: omhoog 9">
            <a:extLst>
              <a:ext uri="{FF2B5EF4-FFF2-40B4-BE49-F238E27FC236}">
                <a16:creationId xmlns:a16="http://schemas.microsoft.com/office/drawing/2014/main" id="{7693D69E-5BD1-403D-ADE2-D2A1156CF329}"/>
              </a:ext>
            </a:extLst>
          </p:cNvPr>
          <p:cNvSpPr/>
          <p:nvPr/>
        </p:nvSpPr>
        <p:spPr>
          <a:xfrm rot="10800000">
            <a:off x="5988463" y="391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9828D8D4-38C9-4DA3-8B46-E5C0F8E2EE76}"/>
              </a:ext>
            </a:extLst>
          </p:cNvPr>
          <p:cNvSpPr/>
          <p:nvPr/>
        </p:nvSpPr>
        <p:spPr>
          <a:xfrm>
            <a:off x="-11430" y="3735668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Rechtsstaat</a:t>
            </a:r>
          </a:p>
        </p:txBody>
      </p:sp>
      <p:sp>
        <p:nvSpPr>
          <p:cNvPr id="12" name="Pijl: omhoog 11">
            <a:extLst>
              <a:ext uri="{FF2B5EF4-FFF2-40B4-BE49-F238E27FC236}">
                <a16:creationId xmlns:a16="http://schemas.microsoft.com/office/drawing/2014/main" id="{7F71F23C-33EA-4A93-8C8B-8083C56AF8C0}"/>
              </a:ext>
            </a:extLst>
          </p:cNvPr>
          <p:cNvSpPr/>
          <p:nvPr/>
        </p:nvSpPr>
        <p:spPr>
          <a:xfrm>
            <a:off x="2033968" y="283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023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DAF95-B6AF-4AE4-B7C6-BB631F1B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936" y="987573"/>
            <a:ext cx="8429384" cy="900000"/>
          </a:xfrm>
        </p:spPr>
        <p:txBody>
          <a:bodyPr/>
          <a:lstStyle/>
          <a:p>
            <a:pPr algn="ctr"/>
            <a:r>
              <a:rPr lang="nl-NL" dirty="0"/>
              <a:t>Als je het niet eens bent met de uitspraak </a:t>
            </a:r>
            <a:r>
              <a:rPr lang="nl-NL"/>
              <a:t>van de </a:t>
            </a:r>
            <a:r>
              <a:rPr lang="nl-NL" dirty="0"/>
              <a:t>rechter, dan mag je in hoger beroep en </a:t>
            </a:r>
            <a:br>
              <a:rPr lang="nl-NL" dirty="0"/>
            </a:br>
            <a:r>
              <a:rPr lang="nl-NL" dirty="0"/>
              <a:t>kijkt een hogere rechter naar je zaak.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BE62DA-D2D2-4A31-8A12-FE2A9F31A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De rechtszaak over de avondklok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9C42873D-203C-4904-B61A-116DCDFF4B3B}"/>
              </a:ext>
            </a:extLst>
          </p:cNvPr>
          <p:cNvSpPr/>
          <p:nvPr/>
        </p:nvSpPr>
        <p:spPr>
          <a:xfrm>
            <a:off x="-11430" y="3735668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Rechtsstaat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C366E144-0FBC-4AF2-8788-DE16BFDEAB6F}"/>
              </a:ext>
            </a:extLst>
          </p:cNvPr>
          <p:cNvSpPr/>
          <p:nvPr/>
        </p:nvSpPr>
        <p:spPr>
          <a:xfrm>
            <a:off x="6264002" y="2835667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Geen rechtsstaat</a:t>
            </a:r>
          </a:p>
        </p:txBody>
      </p:sp>
      <p:sp>
        <p:nvSpPr>
          <p:cNvPr id="9" name="Pijl: omhoog 8">
            <a:extLst>
              <a:ext uri="{FF2B5EF4-FFF2-40B4-BE49-F238E27FC236}">
                <a16:creationId xmlns:a16="http://schemas.microsoft.com/office/drawing/2014/main" id="{07F71C3E-A1E4-4969-A5F4-1656DE2AF717}"/>
              </a:ext>
            </a:extLst>
          </p:cNvPr>
          <p:cNvSpPr/>
          <p:nvPr/>
        </p:nvSpPr>
        <p:spPr>
          <a:xfrm>
            <a:off x="2045397" y="283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: omhoog 9">
            <a:extLst>
              <a:ext uri="{FF2B5EF4-FFF2-40B4-BE49-F238E27FC236}">
                <a16:creationId xmlns:a16="http://schemas.microsoft.com/office/drawing/2014/main" id="{5C3AA7B7-EED9-4C1B-AC0D-3E4EBD504114}"/>
              </a:ext>
            </a:extLst>
          </p:cNvPr>
          <p:cNvSpPr/>
          <p:nvPr/>
        </p:nvSpPr>
        <p:spPr>
          <a:xfrm rot="10800000">
            <a:off x="5988463" y="391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0890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DAF95-B6AF-4AE4-B7C6-BB631F1B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936" y="1240819"/>
            <a:ext cx="8429384" cy="900000"/>
          </a:xfrm>
        </p:spPr>
        <p:txBody>
          <a:bodyPr/>
          <a:lstStyle/>
          <a:p>
            <a:pPr algn="ctr"/>
            <a:r>
              <a:rPr lang="nl-NL" dirty="0"/>
              <a:t>De ministers mogen een grondrecht </a:t>
            </a:r>
            <a:br>
              <a:rPr lang="nl-NL" dirty="0"/>
            </a:br>
            <a:r>
              <a:rPr lang="nl-NL" dirty="0"/>
              <a:t>niet zomaar afpakken.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BE62DA-D2D2-4A31-8A12-FE2A9F31A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De rechtszaak over de avondklok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C72B4F31-6821-47AB-83A6-CBC7E1F70B4B}"/>
              </a:ext>
            </a:extLst>
          </p:cNvPr>
          <p:cNvSpPr/>
          <p:nvPr/>
        </p:nvSpPr>
        <p:spPr>
          <a:xfrm>
            <a:off x="6264002" y="2835667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Geen rechtsstaat</a:t>
            </a:r>
          </a:p>
        </p:txBody>
      </p:sp>
      <p:sp>
        <p:nvSpPr>
          <p:cNvPr id="10" name="Pijl: omhoog 9">
            <a:extLst>
              <a:ext uri="{FF2B5EF4-FFF2-40B4-BE49-F238E27FC236}">
                <a16:creationId xmlns:a16="http://schemas.microsoft.com/office/drawing/2014/main" id="{5046414C-09DA-4F1E-81E8-DBDE959915C9}"/>
              </a:ext>
            </a:extLst>
          </p:cNvPr>
          <p:cNvSpPr/>
          <p:nvPr/>
        </p:nvSpPr>
        <p:spPr>
          <a:xfrm rot="10800000">
            <a:off x="5988463" y="391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45CE17E1-8743-44A3-B08A-7B814E432DD2}"/>
              </a:ext>
            </a:extLst>
          </p:cNvPr>
          <p:cNvSpPr/>
          <p:nvPr/>
        </p:nvSpPr>
        <p:spPr>
          <a:xfrm>
            <a:off x="-11430" y="3735668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Rechtsstaat</a:t>
            </a:r>
          </a:p>
        </p:txBody>
      </p:sp>
      <p:sp>
        <p:nvSpPr>
          <p:cNvPr id="12" name="Pijl: omhoog 11">
            <a:extLst>
              <a:ext uri="{FF2B5EF4-FFF2-40B4-BE49-F238E27FC236}">
                <a16:creationId xmlns:a16="http://schemas.microsoft.com/office/drawing/2014/main" id="{A3D2BC5C-7666-4EE2-BC43-F8C3AC6DD596}"/>
              </a:ext>
            </a:extLst>
          </p:cNvPr>
          <p:cNvSpPr/>
          <p:nvPr/>
        </p:nvSpPr>
        <p:spPr>
          <a:xfrm>
            <a:off x="2033968" y="283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880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DAF95-B6AF-4AE4-B7C6-BB631F1B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936" y="1227833"/>
            <a:ext cx="8429384" cy="900000"/>
          </a:xfrm>
        </p:spPr>
        <p:txBody>
          <a:bodyPr/>
          <a:lstStyle/>
          <a:p>
            <a:pPr algn="ctr"/>
            <a:r>
              <a:rPr lang="nl-NL" dirty="0"/>
              <a:t>De macht ligt bij één persoon of groep.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BE62DA-D2D2-4A31-8A12-FE2A9F31A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De rechtszaak over de avondklok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182979B3-EB66-4F06-8FA8-3CA1971410D4}"/>
              </a:ext>
            </a:extLst>
          </p:cNvPr>
          <p:cNvSpPr/>
          <p:nvPr/>
        </p:nvSpPr>
        <p:spPr>
          <a:xfrm>
            <a:off x="-11430" y="3735668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Rechtsstaat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AA160B85-238A-4145-B03E-20FCC58A5F4F}"/>
              </a:ext>
            </a:extLst>
          </p:cNvPr>
          <p:cNvSpPr/>
          <p:nvPr/>
        </p:nvSpPr>
        <p:spPr>
          <a:xfrm>
            <a:off x="6264002" y="2835667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Geen rechtsstaat</a:t>
            </a:r>
          </a:p>
        </p:txBody>
      </p:sp>
      <p:sp>
        <p:nvSpPr>
          <p:cNvPr id="9" name="Pijl: omhoog 8">
            <a:extLst>
              <a:ext uri="{FF2B5EF4-FFF2-40B4-BE49-F238E27FC236}">
                <a16:creationId xmlns:a16="http://schemas.microsoft.com/office/drawing/2014/main" id="{E6F9DA83-B154-415C-94DA-17CD5453CCB2}"/>
              </a:ext>
            </a:extLst>
          </p:cNvPr>
          <p:cNvSpPr/>
          <p:nvPr/>
        </p:nvSpPr>
        <p:spPr>
          <a:xfrm>
            <a:off x="2045397" y="283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: omhoog 9">
            <a:extLst>
              <a:ext uri="{FF2B5EF4-FFF2-40B4-BE49-F238E27FC236}">
                <a16:creationId xmlns:a16="http://schemas.microsoft.com/office/drawing/2014/main" id="{5779B266-E5C3-41DF-8B36-111F3026B2F1}"/>
              </a:ext>
            </a:extLst>
          </p:cNvPr>
          <p:cNvSpPr/>
          <p:nvPr/>
        </p:nvSpPr>
        <p:spPr>
          <a:xfrm rot="10800000">
            <a:off x="5988463" y="391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995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DAF95-B6AF-4AE4-B7C6-BB631F1B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936" y="1407833"/>
            <a:ext cx="8429384" cy="900000"/>
          </a:xfrm>
        </p:spPr>
        <p:txBody>
          <a:bodyPr/>
          <a:lstStyle/>
          <a:p>
            <a:pPr algn="ctr"/>
            <a:r>
              <a:rPr lang="nl-NL" dirty="0"/>
              <a:t>Rechters worden benoemd voor het leven.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BE62DA-D2D2-4A31-8A12-FE2A9F31A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De rechtszaak over de avondklok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975D4CE-3E05-4671-916B-72C2696F8184}"/>
              </a:ext>
            </a:extLst>
          </p:cNvPr>
          <p:cNvSpPr/>
          <p:nvPr/>
        </p:nvSpPr>
        <p:spPr>
          <a:xfrm>
            <a:off x="6264002" y="2835667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Geen rechtsstaat</a:t>
            </a:r>
          </a:p>
        </p:txBody>
      </p:sp>
      <p:sp>
        <p:nvSpPr>
          <p:cNvPr id="10" name="Pijl: omhoog 9">
            <a:extLst>
              <a:ext uri="{FF2B5EF4-FFF2-40B4-BE49-F238E27FC236}">
                <a16:creationId xmlns:a16="http://schemas.microsoft.com/office/drawing/2014/main" id="{FA11691C-915C-45C8-A13C-1A2766C917AA}"/>
              </a:ext>
            </a:extLst>
          </p:cNvPr>
          <p:cNvSpPr/>
          <p:nvPr/>
        </p:nvSpPr>
        <p:spPr>
          <a:xfrm rot="10800000">
            <a:off x="5988463" y="391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649A9CA6-F179-4314-BFE6-B8E148057467}"/>
              </a:ext>
            </a:extLst>
          </p:cNvPr>
          <p:cNvSpPr/>
          <p:nvPr/>
        </p:nvSpPr>
        <p:spPr>
          <a:xfrm>
            <a:off x="-11430" y="3735668"/>
            <a:ext cx="2880000" cy="1080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/>
              <a:t>Rechtsstaat</a:t>
            </a:r>
          </a:p>
        </p:txBody>
      </p:sp>
      <p:sp>
        <p:nvSpPr>
          <p:cNvPr id="12" name="Pijl: omhoog 11">
            <a:extLst>
              <a:ext uri="{FF2B5EF4-FFF2-40B4-BE49-F238E27FC236}">
                <a16:creationId xmlns:a16="http://schemas.microsoft.com/office/drawing/2014/main" id="{848C90DF-E606-4372-9897-2925E544AECF}"/>
              </a:ext>
            </a:extLst>
          </p:cNvPr>
          <p:cNvSpPr/>
          <p:nvPr/>
        </p:nvSpPr>
        <p:spPr>
          <a:xfrm>
            <a:off x="2033968" y="2835667"/>
            <a:ext cx="1110142" cy="900000"/>
          </a:xfrm>
          <a:prstGeom prst="up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532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roDemos">
  <a:themeElements>
    <a:clrScheme name="ProDemos fuchsia">
      <a:dk1>
        <a:srgbClr val="D7007E"/>
      </a:dk1>
      <a:lt1>
        <a:srgbClr val="FFFFFF"/>
      </a:lt1>
      <a:dk2>
        <a:srgbClr val="1A1918"/>
      </a:dk2>
      <a:lt2>
        <a:srgbClr val="E7E6E6"/>
      </a:lt2>
      <a:accent1>
        <a:srgbClr val="00B3E6"/>
      </a:accent1>
      <a:accent2>
        <a:srgbClr val="58A337"/>
      </a:accent2>
      <a:accent3>
        <a:srgbClr val="FCC241"/>
      </a:accent3>
      <a:accent4>
        <a:srgbClr val="EB5B24"/>
      </a:accent4>
      <a:accent5>
        <a:srgbClr val="D7007E"/>
      </a:accent5>
      <a:accent6>
        <a:srgbClr val="C7B8A3"/>
      </a:accent6>
      <a:hlink>
        <a:srgbClr val="00B3E6"/>
      </a:hlink>
      <a:folHlink>
        <a:srgbClr val="C7B8A3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Demos powerpointtemplate-NL fuchsia.pptx" id="{65755BC3-56A6-4C4F-9311-E4030A3CE962}" vid="{F4C76D7B-60F4-A94A-9BAD-6BCD88F42EBF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ProDemos-powerpointtemplate-NL-fuchsia</Template>
  <TotalTime>967</TotalTime>
  <Words>205</Words>
  <Application>Microsoft Office PowerPoint</Application>
  <PresentationFormat>Diavoorstelling (16:9)</PresentationFormat>
  <Paragraphs>41</Paragraphs>
  <Slides>10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Calibri</vt:lpstr>
      <vt:lpstr>ProDemos</vt:lpstr>
      <vt:lpstr>PowerPoint-presentatie</vt:lpstr>
      <vt:lpstr>Het kabinet moet zich ook aan de wetten houden.</vt:lpstr>
      <vt:lpstr>Ministers bemoeien zich ermee als de rechter een uitspraak moet doen.</vt:lpstr>
      <vt:lpstr>Als een rechter partijdig is in een rechtszaak,  dan moet er een nieuwe rechter komen.</vt:lpstr>
      <vt:lpstr>Een rechter moet doen wat de minister wil.</vt:lpstr>
      <vt:lpstr>Als je het niet eens bent met de uitspraak van de rechter, dan mag je in hoger beroep en  kijkt een hogere rechter naar je zaak.</vt:lpstr>
      <vt:lpstr>De ministers mogen een grondrecht  niet zomaar afpakken.</vt:lpstr>
      <vt:lpstr>De macht ligt bij één persoon of groep.</vt:lpstr>
      <vt:lpstr>Rechters worden benoemd voor het leven.</vt:lpstr>
      <vt:lpstr>Een wet staat vast en een rechter kan daar niks meer aan doen.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Cees van Dijk</dc:creator>
  <cp:lastModifiedBy>Sandra Boersma</cp:lastModifiedBy>
  <cp:revision>7</cp:revision>
  <cp:lastPrinted>2017-06-07T13:51:27Z</cp:lastPrinted>
  <dcterms:created xsi:type="dcterms:W3CDTF">2021-02-17T19:57:42Z</dcterms:created>
  <dcterms:modified xsi:type="dcterms:W3CDTF">2021-02-18T19:54:44Z</dcterms:modified>
</cp:coreProperties>
</file>