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8"/>
  </p:notesMasterIdLst>
  <p:handoutMasterIdLst>
    <p:handoutMasterId r:id="rId39"/>
  </p:handoutMasterIdLst>
  <p:sldIdLst>
    <p:sldId id="349" r:id="rId5"/>
    <p:sldId id="29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17" r:id="rId26"/>
    <p:sldId id="346" r:id="rId27"/>
    <p:sldId id="318" r:id="rId28"/>
    <p:sldId id="328" r:id="rId29"/>
    <p:sldId id="327" r:id="rId30"/>
    <p:sldId id="324" r:id="rId31"/>
    <p:sldId id="326" r:id="rId32"/>
    <p:sldId id="329" r:id="rId33"/>
    <p:sldId id="330" r:id="rId34"/>
    <p:sldId id="348" r:id="rId35"/>
    <p:sldId id="347" r:id="rId36"/>
    <p:sldId id="278" r:id="rId3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en Dogterom" initials="KD" lastIdx="1" clrIdx="0">
    <p:extLst>
      <p:ext uri="{19B8F6BF-5375-455C-9EA6-DF929625EA0E}">
        <p15:presenceInfo xmlns:p15="http://schemas.microsoft.com/office/powerpoint/2012/main" userId="b60cc840515978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CC52CF-2CB7-4104-AEF5-09C706C637A1}" v="50" dt="2022-03-10T08:47:42.648"/>
    <p1510:client id="{90C597A5-3178-4699-8E3D-DF12AE51C5D1}" v="1" dt="2022-03-09T13:21:06.630"/>
    <p1510:client id="{9C93A3FB-2052-403C-AAB2-224317AF95D4}" v="67" dt="2022-03-10T08:54:22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aa0d5c04-0f93-4a70-8f86-d3f3b8229c3c" providerId="ADAL" clId="{54910237-8DB6-49B9-A6F6-04D10C1F4B27}"/>
    <pc:docChg chg="modSld">
      <pc:chgData name="Sandra Boersma" userId="aa0d5c04-0f93-4a70-8f86-d3f3b8229c3c" providerId="ADAL" clId="{54910237-8DB6-49B9-A6F6-04D10C1F4B27}" dt="2022-03-09T15:33:00.577" v="8" actId="20577"/>
      <pc:docMkLst>
        <pc:docMk/>
      </pc:docMkLst>
      <pc:sldChg chg="modSp mod">
        <pc:chgData name="Sandra Boersma" userId="aa0d5c04-0f93-4a70-8f86-d3f3b8229c3c" providerId="ADAL" clId="{54910237-8DB6-49B9-A6F6-04D10C1F4B27}" dt="2022-03-09T15:32:11.470" v="0" actId="20577"/>
        <pc:sldMkLst>
          <pc:docMk/>
          <pc:sldMk cId="205351399" sldId="335"/>
        </pc:sldMkLst>
        <pc:spChg chg="mod">
          <ac:chgData name="Sandra Boersma" userId="aa0d5c04-0f93-4a70-8f86-d3f3b8229c3c" providerId="ADAL" clId="{54910237-8DB6-49B9-A6F6-04D10C1F4B27}" dt="2022-03-09T15:32:11.470" v="0" actId="20577"/>
          <ac:spMkLst>
            <pc:docMk/>
            <pc:sldMk cId="205351399" sldId="335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14.640" v="1" actId="20577"/>
        <pc:sldMkLst>
          <pc:docMk/>
          <pc:sldMk cId="3658809599" sldId="336"/>
        </pc:sldMkLst>
        <pc:spChg chg="mod">
          <ac:chgData name="Sandra Boersma" userId="aa0d5c04-0f93-4a70-8f86-d3f3b8229c3c" providerId="ADAL" clId="{54910237-8DB6-49B9-A6F6-04D10C1F4B27}" dt="2022-03-09T15:32:14.640" v="1" actId="20577"/>
          <ac:spMkLst>
            <pc:docMk/>
            <pc:sldMk cId="3658809599" sldId="336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21.278" v="2" actId="20577"/>
        <pc:sldMkLst>
          <pc:docMk/>
          <pc:sldMk cId="2619038468" sldId="337"/>
        </pc:sldMkLst>
        <pc:spChg chg="mod">
          <ac:chgData name="Sandra Boersma" userId="aa0d5c04-0f93-4a70-8f86-d3f3b8229c3c" providerId="ADAL" clId="{54910237-8DB6-49B9-A6F6-04D10C1F4B27}" dt="2022-03-09T15:32:21.278" v="2" actId="20577"/>
          <ac:spMkLst>
            <pc:docMk/>
            <pc:sldMk cId="2619038468" sldId="337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25.691" v="3" actId="20577"/>
        <pc:sldMkLst>
          <pc:docMk/>
          <pc:sldMk cId="1258138383" sldId="338"/>
        </pc:sldMkLst>
        <pc:spChg chg="mod">
          <ac:chgData name="Sandra Boersma" userId="aa0d5c04-0f93-4a70-8f86-d3f3b8229c3c" providerId="ADAL" clId="{54910237-8DB6-49B9-A6F6-04D10C1F4B27}" dt="2022-03-09T15:32:25.691" v="3" actId="20577"/>
          <ac:spMkLst>
            <pc:docMk/>
            <pc:sldMk cId="1258138383" sldId="338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39.318" v="4" actId="20577"/>
        <pc:sldMkLst>
          <pc:docMk/>
          <pc:sldMk cId="1288848009" sldId="341"/>
        </pc:sldMkLst>
        <pc:spChg chg="mod">
          <ac:chgData name="Sandra Boersma" userId="aa0d5c04-0f93-4a70-8f86-d3f3b8229c3c" providerId="ADAL" clId="{54910237-8DB6-49B9-A6F6-04D10C1F4B27}" dt="2022-03-09T15:32:39.318" v="4" actId="20577"/>
          <ac:spMkLst>
            <pc:docMk/>
            <pc:sldMk cId="1288848009" sldId="341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43.150" v="5" actId="20577"/>
        <pc:sldMkLst>
          <pc:docMk/>
          <pc:sldMk cId="202597676" sldId="342"/>
        </pc:sldMkLst>
        <pc:spChg chg="mod">
          <ac:chgData name="Sandra Boersma" userId="aa0d5c04-0f93-4a70-8f86-d3f3b8229c3c" providerId="ADAL" clId="{54910237-8DB6-49B9-A6F6-04D10C1F4B27}" dt="2022-03-09T15:32:43.150" v="5" actId="20577"/>
          <ac:spMkLst>
            <pc:docMk/>
            <pc:sldMk cId="202597676" sldId="342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48.002" v="6" actId="20577"/>
        <pc:sldMkLst>
          <pc:docMk/>
          <pc:sldMk cId="3457138443" sldId="343"/>
        </pc:sldMkLst>
        <pc:spChg chg="mod">
          <ac:chgData name="Sandra Boersma" userId="aa0d5c04-0f93-4a70-8f86-d3f3b8229c3c" providerId="ADAL" clId="{54910237-8DB6-49B9-A6F6-04D10C1F4B27}" dt="2022-03-09T15:32:48.002" v="6" actId="20577"/>
          <ac:spMkLst>
            <pc:docMk/>
            <pc:sldMk cId="3457138443" sldId="343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2:55.167" v="7" actId="20577"/>
        <pc:sldMkLst>
          <pc:docMk/>
          <pc:sldMk cId="1210119181" sldId="344"/>
        </pc:sldMkLst>
        <pc:spChg chg="mod">
          <ac:chgData name="Sandra Boersma" userId="aa0d5c04-0f93-4a70-8f86-d3f3b8229c3c" providerId="ADAL" clId="{54910237-8DB6-49B9-A6F6-04D10C1F4B27}" dt="2022-03-09T15:32:55.167" v="7" actId="20577"/>
          <ac:spMkLst>
            <pc:docMk/>
            <pc:sldMk cId="1210119181" sldId="344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54910237-8DB6-49B9-A6F6-04D10C1F4B27}" dt="2022-03-09T15:33:00.577" v="8" actId="20577"/>
        <pc:sldMkLst>
          <pc:docMk/>
          <pc:sldMk cId="3157518475" sldId="345"/>
        </pc:sldMkLst>
        <pc:spChg chg="mod">
          <ac:chgData name="Sandra Boersma" userId="aa0d5c04-0f93-4a70-8f86-d3f3b8229c3c" providerId="ADAL" clId="{54910237-8DB6-49B9-A6F6-04D10C1F4B27}" dt="2022-03-09T15:33:00.577" v="8" actId="20577"/>
          <ac:spMkLst>
            <pc:docMk/>
            <pc:sldMk cId="3157518475" sldId="345"/>
            <ac:spMk id="2" creationId="{00000000-0000-0000-0000-000000000000}"/>
          </ac:spMkLst>
        </pc:spChg>
      </pc:sldChg>
    </pc:docChg>
  </pc:docChgLst>
  <pc:docChgLst>
    <pc:chgData name="Bas Banning" userId="S::bas@prodemos.nl::7577e7c9-3863-4282-a3b7-466d1aad20af" providerId="AD" clId="Web-{70CC52CF-2CB7-4104-AEF5-09C706C637A1}"/>
    <pc:docChg chg="addSld delSld modSld sldOrd">
      <pc:chgData name="Bas Banning" userId="S::bas@prodemos.nl::7577e7c9-3863-4282-a3b7-466d1aad20af" providerId="AD" clId="Web-{70CC52CF-2CB7-4104-AEF5-09C706C637A1}" dt="2022-03-10T08:47:42.648" v="41"/>
      <pc:docMkLst>
        <pc:docMk/>
      </pc:docMkLst>
      <pc:sldChg chg="delSp">
        <pc:chgData name="Bas Banning" userId="S::bas@prodemos.nl::7577e7c9-3863-4282-a3b7-466d1aad20af" providerId="AD" clId="Web-{70CC52CF-2CB7-4104-AEF5-09C706C637A1}" dt="2022-03-10T08:47:42.648" v="41"/>
        <pc:sldMkLst>
          <pc:docMk/>
          <pc:sldMk cId="657039176" sldId="266"/>
        </pc:sldMkLst>
        <pc:grpChg chg="del">
          <ac:chgData name="Bas Banning" userId="S::bas@prodemos.nl::7577e7c9-3863-4282-a3b7-466d1aad20af" providerId="AD" clId="Web-{70CC52CF-2CB7-4104-AEF5-09C706C637A1}" dt="2022-03-10T08:47:42.648" v="41"/>
          <ac:grpSpMkLst>
            <pc:docMk/>
            <pc:sldMk cId="657039176" sldId="266"/>
            <ac:grpSpMk id="5" creationId="{00000000-0000-0000-0000-000000000000}"/>
          </ac:grpSpMkLst>
        </pc:grpChg>
      </pc:sldChg>
      <pc:sldChg chg="del">
        <pc:chgData name="Bas Banning" userId="S::bas@prodemos.nl::7577e7c9-3863-4282-a3b7-466d1aad20af" providerId="AD" clId="Web-{70CC52CF-2CB7-4104-AEF5-09C706C637A1}" dt="2022-03-10T08:33:07.643" v="0"/>
        <pc:sldMkLst>
          <pc:docMk/>
          <pc:sldMk cId="3761208433" sldId="321"/>
        </pc:sldMkLst>
      </pc:sldChg>
      <pc:sldChg chg="modSp">
        <pc:chgData name="Bas Banning" userId="S::bas@prodemos.nl::7577e7c9-3863-4282-a3b7-466d1aad20af" providerId="AD" clId="Web-{70CC52CF-2CB7-4104-AEF5-09C706C637A1}" dt="2022-03-10T08:33:14.596" v="2" actId="20577"/>
        <pc:sldMkLst>
          <pc:docMk/>
          <pc:sldMk cId="4067577963" sldId="326"/>
        </pc:sldMkLst>
        <pc:spChg chg="mod">
          <ac:chgData name="Bas Banning" userId="S::bas@prodemos.nl::7577e7c9-3863-4282-a3b7-466d1aad20af" providerId="AD" clId="Web-{70CC52CF-2CB7-4104-AEF5-09C706C637A1}" dt="2022-03-10T08:33:14.596" v="2" actId="20577"/>
          <ac:spMkLst>
            <pc:docMk/>
            <pc:sldMk cId="4067577963" sldId="326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70CC52CF-2CB7-4104-AEF5-09C706C637A1}" dt="2022-03-10T08:33:18.893" v="3" actId="20577"/>
        <pc:sldMkLst>
          <pc:docMk/>
          <pc:sldMk cId="1605494523" sldId="329"/>
        </pc:sldMkLst>
        <pc:spChg chg="mod">
          <ac:chgData name="Bas Banning" userId="S::bas@prodemos.nl::7577e7c9-3863-4282-a3b7-466d1aad20af" providerId="AD" clId="Web-{70CC52CF-2CB7-4104-AEF5-09C706C637A1}" dt="2022-03-10T08:33:18.893" v="3" actId="20577"/>
          <ac:spMkLst>
            <pc:docMk/>
            <pc:sldMk cId="1605494523" sldId="329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70CC52CF-2CB7-4104-AEF5-09C706C637A1}" dt="2022-03-10T08:33:22.440" v="5" actId="20577"/>
        <pc:sldMkLst>
          <pc:docMk/>
          <pc:sldMk cId="601775726" sldId="330"/>
        </pc:sldMkLst>
        <pc:spChg chg="mod">
          <ac:chgData name="Bas Banning" userId="S::bas@prodemos.nl::7577e7c9-3863-4282-a3b7-466d1aad20af" providerId="AD" clId="Web-{70CC52CF-2CB7-4104-AEF5-09C706C637A1}" dt="2022-03-10T08:33:22.440" v="5" actId="20577"/>
          <ac:spMkLst>
            <pc:docMk/>
            <pc:sldMk cId="601775726" sldId="330"/>
            <ac:spMk id="3" creationId="{00000000-0000-0000-0000-000000000000}"/>
          </ac:spMkLst>
        </pc:spChg>
      </pc:sldChg>
      <pc:sldChg chg="addSp delSp modSp add replId">
        <pc:chgData name="Bas Banning" userId="S::bas@prodemos.nl::7577e7c9-3863-4282-a3b7-466d1aad20af" providerId="AD" clId="Web-{70CC52CF-2CB7-4104-AEF5-09C706C637A1}" dt="2022-03-10T08:41:17.498" v="36"/>
        <pc:sldMkLst>
          <pc:docMk/>
          <pc:sldMk cId="870317012" sldId="347"/>
        </pc:sldMkLst>
        <pc:spChg chg="mod">
          <ac:chgData name="Bas Banning" userId="S::bas@prodemos.nl::7577e7c9-3863-4282-a3b7-466d1aad20af" providerId="AD" clId="Web-{70CC52CF-2CB7-4104-AEF5-09C706C637A1}" dt="2022-03-10T08:39:49.777" v="26" actId="20577"/>
          <ac:spMkLst>
            <pc:docMk/>
            <pc:sldMk cId="870317012" sldId="347"/>
            <ac:spMk id="2" creationId="{00000000-0000-0000-0000-000000000000}"/>
          </ac:spMkLst>
        </pc:spChg>
        <pc:spChg chg="mod">
          <ac:chgData name="Bas Banning" userId="S::bas@prodemos.nl::7577e7c9-3863-4282-a3b7-466d1aad20af" providerId="AD" clId="Web-{70CC52CF-2CB7-4104-AEF5-09C706C637A1}" dt="2022-03-10T08:34:39.317" v="23" actId="20577"/>
          <ac:spMkLst>
            <pc:docMk/>
            <pc:sldMk cId="870317012" sldId="347"/>
            <ac:spMk id="3" creationId="{00000000-0000-0000-0000-000000000000}"/>
          </ac:spMkLst>
        </pc:spChg>
        <pc:picChg chg="add mod modCrop">
          <ac:chgData name="Bas Banning" userId="S::bas@prodemos.nl::7577e7c9-3863-4282-a3b7-466d1aad20af" providerId="AD" clId="Web-{70CC52CF-2CB7-4104-AEF5-09C706C637A1}" dt="2022-03-10T08:41:17.498" v="36"/>
          <ac:picMkLst>
            <pc:docMk/>
            <pc:sldMk cId="870317012" sldId="347"/>
            <ac:picMk id="4" creationId="{75C5CDF7-37EE-4908-854A-6CA597D05459}"/>
          </ac:picMkLst>
        </pc:picChg>
        <pc:picChg chg="del">
          <ac:chgData name="Bas Banning" userId="S::bas@prodemos.nl::7577e7c9-3863-4282-a3b7-466d1aad20af" providerId="AD" clId="Web-{70CC52CF-2CB7-4104-AEF5-09C706C637A1}" dt="2022-03-10T08:40:40.122" v="28"/>
          <ac:picMkLst>
            <pc:docMk/>
            <pc:sldMk cId="870317012" sldId="347"/>
            <ac:picMk id="10" creationId="{00000000-0000-0000-0000-000000000000}"/>
          </ac:picMkLst>
        </pc:picChg>
      </pc:sldChg>
      <pc:sldChg chg="addSp delSp modSp add ord replId">
        <pc:chgData name="Bas Banning" userId="S::bas@prodemos.nl::7577e7c9-3863-4282-a3b7-466d1aad20af" providerId="AD" clId="Web-{70CC52CF-2CB7-4104-AEF5-09C706C637A1}" dt="2022-03-10T08:45:38.113" v="40" actId="1076"/>
        <pc:sldMkLst>
          <pc:docMk/>
          <pc:sldMk cId="1518070197" sldId="348"/>
        </pc:sldMkLst>
        <pc:spChg chg="mod">
          <ac:chgData name="Bas Banning" userId="S::bas@prodemos.nl::7577e7c9-3863-4282-a3b7-466d1aad20af" providerId="AD" clId="Web-{70CC52CF-2CB7-4104-AEF5-09C706C637A1}" dt="2022-03-10T08:34:17.692" v="16" actId="20577"/>
          <ac:spMkLst>
            <pc:docMk/>
            <pc:sldMk cId="1518070197" sldId="348"/>
            <ac:spMk id="2" creationId="{00000000-0000-0000-0000-000000000000}"/>
          </ac:spMkLst>
        </pc:spChg>
        <pc:spChg chg="mod">
          <ac:chgData name="Bas Banning" userId="S::bas@prodemos.nl::7577e7c9-3863-4282-a3b7-466d1aad20af" providerId="AD" clId="Web-{70CC52CF-2CB7-4104-AEF5-09C706C637A1}" dt="2022-03-10T08:34:28.051" v="20" actId="20577"/>
          <ac:spMkLst>
            <pc:docMk/>
            <pc:sldMk cId="1518070197" sldId="348"/>
            <ac:spMk id="3" creationId="{00000000-0000-0000-0000-000000000000}"/>
          </ac:spMkLst>
        </pc:spChg>
        <pc:picChg chg="add mod">
          <ac:chgData name="Bas Banning" userId="S::bas@prodemos.nl::7577e7c9-3863-4282-a3b7-466d1aad20af" providerId="AD" clId="Web-{70CC52CF-2CB7-4104-AEF5-09C706C637A1}" dt="2022-03-10T08:45:38.113" v="40" actId="1076"/>
          <ac:picMkLst>
            <pc:docMk/>
            <pc:sldMk cId="1518070197" sldId="348"/>
            <ac:picMk id="4" creationId="{A2677948-FB96-47F4-8A4B-5B9F669FAB5F}"/>
          </ac:picMkLst>
        </pc:picChg>
        <pc:picChg chg="del">
          <ac:chgData name="Bas Banning" userId="S::bas@prodemos.nl::7577e7c9-3863-4282-a3b7-466d1aad20af" providerId="AD" clId="Web-{70CC52CF-2CB7-4104-AEF5-09C706C637A1}" dt="2022-03-10T08:34:18.582" v="17"/>
          <ac:picMkLst>
            <pc:docMk/>
            <pc:sldMk cId="1518070197" sldId="348"/>
            <ac:picMk id="10" creationId="{00000000-0000-0000-0000-000000000000}"/>
          </ac:picMkLst>
        </pc:picChg>
      </pc:sldChg>
    </pc:docChg>
  </pc:docChgLst>
  <pc:docChgLst>
    <pc:chgData name="Bas Banning" userId="7577e7c9-3863-4282-a3b7-466d1aad20af" providerId="ADAL" clId="{9C93A3FB-2052-403C-AAB2-224317AF95D4}"/>
    <pc:docChg chg="custSel addSld delSld modSld">
      <pc:chgData name="Bas Banning" userId="7577e7c9-3863-4282-a3b7-466d1aad20af" providerId="ADAL" clId="{9C93A3FB-2052-403C-AAB2-224317AF95D4}" dt="2022-03-10T08:54:22.848" v="66" actId="1076"/>
      <pc:docMkLst>
        <pc:docMk/>
      </pc:docMkLst>
      <pc:sldChg chg="addSp delSp del mod">
        <pc:chgData name="Bas Banning" userId="7577e7c9-3863-4282-a3b7-466d1aad20af" providerId="ADAL" clId="{9C93A3FB-2052-403C-AAB2-224317AF95D4}" dt="2022-03-10T08:49:52.193" v="39" actId="47"/>
        <pc:sldMkLst>
          <pc:docMk/>
          <pc:sldMk cId="657039176" sldId="266"/>
        </pc:sldMkLst>
        <pc:spChg chg="add">
          <ac:chgData name="Bas Banning" userId="7577e7c9-3863-4282-a3b7-466d1aad20af" providerId="ADAL" clId="{9C93A3FB-2052-403C-AAB2-224317AF95D4}" dt="2022-03-10T08:49:15.237" v="1" actId="22"/>
          <ac:spMkLst>
            <pc:docMk/>
            <pc:sldMk cId="657039176" sldId="266"/>
            <ac:spMk id="7" creationId="{14411371-1CED-475F-97CC-40B377E6143A}"/>
          </ac:spMkLst>
        </pc:spChg>
        <pc:spChg chg="add">
          <ac:chgData name="Bas Banning" userId="7577e7c9-3863-4282-a3b7-466d1aad20af" providerId="ADAL" clId="{9C93A3FB-2052-403C-AAB2-224317AF95D4}" dt="2022-03-10T08:49:16.977" v="2" actId="22"/>
          <ac:spMkLst>
            <pc:docMk/>
            <pc:sldMk cId="657039176" sldId="266"/>
            <ac:spMk id="9" creationId="{FC614A3D-A2FD-4F89-9FEF-1A7610EC29BB}"/>
          </ac:spMkLst>
        </pc:spChg>
        <pc:picChg chg="del">
          <ac:chgData name="Bas Banning" userId="7577e7c9-3863-4282-a3b7-466d1aad20af" providerId="ADAL" clId="{9C93A3FB-2052-403C-AAB2-224317AF95D4}" dt="2022-03-10T08:48:25.976" v="0" actId="478"/>
          <ac:picMkLst>
            <pc:docMk/>
            <pc:sldMk cId="657039176" sldId="266"/>
            <ac:picMk id="4" creationId="{D2C1E9AF-12D1-4741-9AF5-54BC5DF4EE18}"/>
          </ac:picMkLst>
        </pc:picChg>
      </pc:sldChg>
      <pc:sldChg chg="modSp mod">
        <pc:chgData name="Bas Banning" userId="7577e7c9-3863-4282-a3b7-466d1aad20af" providerId="ADAL" clId="{9C93A3FB-2052-403C-AAB2-224317AF95D4}" dt="2022-03-10T08:54:22.848" v="66" actId="1076"/>
        <pc:sldMkLst>
          <pc:docMk/>
          <pc:sldMk cId="1605494523" sldId="329"/>
        </pc:sldMkLst>
        <pc:picChg chg="mod">
          <ac:chgData name="Bas Banning" userId="7577e7c9-3863-4282-a3b7-466d1aad20af" providerId="ADAL" clId="{9C93A3FB-2052-403C-AAB2-224317AF95D4}" dt="2022-03-10T08:54:22.848" v="66" actId="1076"/>
          <ac:picMkLst>
            <pc:docMk/>
            <pc:sldMk cId="1605494523" sldId="329"/>
            <ac:picMk id="10" creationId="{00000000-0000-0000-0000-000000000000}"/>
          </ac:picMkLst>
        </pc:picChg>
      </pc:sldChg>
      <pc:sldChg chg="addSp delSp modSp add mod modNotesTx">
        <pc:chgData name="Bas Banning" userId="7577e7c9-3863-4282-a3b7-466d1aad20af" providerId="ADAL" clId="{9C93A3FB-2052-403C-AAB2-224317AF95D4}" dt="2022-03-10T08:53:10.999" v="64" actId="1076"/>
        <pc:sldMkLst>
          <pc:docMk/>
          <pc:sldMk cId="3226512082" sldId="349"/>
        </pc:sldMkLst>
        <pc:spChg chg="mod">
          <ac:chgData name="Bas Banning" userId="7577e7c9-3863-4282-a3b7-466d1aad20af" providerId="ADAL" clId="{9C93A3FB-2052-403C-AAB2-224317AF95D4}" dt="2022-03-10T08:49:45.772" v="36" actId="20577"/>
          <ac:spMkLst>
            <pc:docMk/>
            <pc:sldMk cId="3226512082" sldId="349"/>
            <ac:spMk id="10" creationId="{00000000-0000-0000-0000-000000000000}"/>
          </ac:spMkLst>
        </pc:spChg>
        <pc:picChg chg="del">
          <ac:chgData name="Bas Banning" userId="7577e7c9-3863-4282-a3b7-466d1aad20af" providerId="ADAL" clId="{9C93A3FB-2052-403C-AAB2-224317AF95D4}" dt="2022-03-10T08:49:50.324" v="38" actId="478"/>
          <ac:picMkLst>
            <pc:docMk/>
            <pc:sldMk cId="3226512082" sldId="349"/>
            <ac:picMk id="3" creationId="{00000000-0000-0000-0000-000000000000}"/>
          </ac:picMkLst>
        </pc:picChg>
        <pc:picChg chg="del">
          <ac:chgData name="Bas Banning" userId="7577e7c9-3863-4282-a3b7-466d1aad20af" providerId="ADAL" clId="{9C93A3FB-2052-403C-AAB2-224317AF95D4}" dt="2022-03-10T08:49:47.957" v="37" actId="478"/>
          <ac:picMkLst>
            <pc:docMk/>
            <pc:sldMk cId="3226512082" sldId="349"/>
            <ac:picMk id="12" creationId="{00000000-0000-0000-0000-000000000000}"/>
          </ac:picMkLst>
        </pc:picChg>
        <pc:picChg chg="add mod">
          <ac:chgData name="Bas Banning" userId="7577e7c9-3863-4282-a3b7-466d1aad20af" providerId="ADAL" clId="{9C93A3FB-2052-403C-AAB2-224317AF95D4}" dt="2022-03-10T08:53:10.999" v="64" actId="1076"/>
          <ac:picMkLst>
            <pc:docMk/>
            <pc:sldMk cId="3226512082" sldId="349"/>
            <ac:picMk id="1026" creationId="{7AE49C94-A223-4151-A023-9246FF659A3F}"/>
          </ac:picMkLst>
        </pc:picChg>
      </pc:sldChg>
    </pc:docChg>
  </pc:docChgLst>
  <pc:docChgLst>
    <pc:chgData name="Bas Banning" userId="7577e7c9-3863-4282-a3b7-466d1aad20af" providerId="ADAL" clId="{B9591B15-49E5-4771-A03B-1F86C8D00686}"/>
    <pc:docChg chg="custSel modSld sldOrd">
      <pc:chgData name="Bas Banning" userId="7577e7c9-3863-4282-a3b7-466d1aad20af" providerId="ADAL" clId="{B9591B15-49E5-4771-A03B-1F86C8D00686}" dt="2022-03-08T11:08:48.094" v="87" actId="478"/>
      <pc:docMkLst>
        <pc:docMk/>
      </pc:docMkLst>
      <pc:sldChg chg="modNotesTx">
        <pc:chgData name="Bas Banning" userId="7577e7c9-3863-4282-a3b7-466d1aad20af" providerId="ADAL" clId="{B9591B15-49E5-4771-A03B-1F86C8D00686}" dt="2022-03-08T10:58:34.587" v="7" actId="20577"/>
        <pc:sldMkLst>
          <pc:docMk/>
          <pc:sldMk cId="657039176" sldId="266"/>
        </pc:sldMkLst>
      </pc:sldChg>
      <pc:sldChg chg="delSp mod">
        <pc:chgData name="Bas Banning" userId="7577e7c9-3863-4282-a3b7-466d1aad20af" providerId="ADAL" clId="{B9591B15-49E5-4771-A03B-1F86C8D00686}" dt="2022-03-08T11:07:40.804" v="62" actId="478"/>
        <pc:sldMkLst>
          <pc:docMk/>
          <pc:sldMk cId="3493675415" sldId="280"/>
        </pc:sldMkLst>
        <pc:picChg chg="del">
          <ac:chgData name="Bas Banning" userId="7577e7c9-3863-4282-a3b7-466d1aad20af" providerId="ADAL" clId="{B9591B15-49E5-4771-A03B-1F86C8D00686}" dt="2022-03-08T11:07:40.804" v="62" actId="478"/>
          <ac:picMkLst>
            <pc:docMk/>
            <pc:sldMk cId="3493675415" sldId="280"/>
            <ac:picMk id="6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32.749" v="59" actId="478"/>
        <pc:sldMkLst>
          <pc:docMk/>
          <pc:sldMk cId="1438742243" sldId="281"/>
        </pc:sldMkLst>
        <pc:picChg chg="del">
          <ac:chgData name="Bas Banning" userId="7577e7c9-3863-4282-a3b7-466d1aad20af" providerId="ADAL" clId="{B9591B15-49E5-4771-A03B-1F86C8D00686}" dt="2022-03-08T11:07:32.749" v="59" actId="478"/>
          <ac:picMkLst>
            <pc:docMk/>
            <pc:sldMk cId="1438742243" sldId="281"/>
            <ac:picMk id="7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34.380" v="60" actId="478"/>
        <pc:sldMkLst>
          <pc:docMk/>
          <pc:sldMk cId="1438742243" sldId="282"/>
        </pc:sldMkLst>
        <pc:picChg chg="del">
          <ac:chgData name="Bas Banning" userId="7577e7c9-3863-4282-a3b7-466d1aad20af" providerId="ADAL" clId="{B9591B15-49E5-4771-A03B-1F86C8D00686}" dt="2022-03-08T11:07:34.380" v="60" actId="478"/>
          <ac:picMkLst>
            <pc:docMk/>
            <pc:sldMk cId="1438742243" sldId="282"/>
            <ac:picMk id="7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44.269" v="63" actId="478"/>
        <pc:sldMkLst>
          <pc:docMk/>
          <pc:sldMk cId="1438742243" sldId="283"/>
        </pc:sldMkLst>
        <pc:picChg chg="del">
          <ac:chgData name="Bas Banning" userId="7577e7c9-3863-4282-a3b7-466d1aad20af" providerId="ADAL" clId="{B9591B15-49E5-4771-A03B-1F86C8D00686}" dt="2022-03-08T11:07:44.269" v="63" actId="478"/>
          <ac:picMkLst>
            <pc:docMk/>
            <pc:sldMk cId="1438742243" sldId="283"/>
            <ac:picMk id="7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46.660" v="64" actId="478"/>
        <pc:sldMkLst>
          <pc:docMk/>
          <pc:sldMk cId="1438742243" sldId="284"/>
        </pc:sldMkLst>
        <pc:picChg chg="del">
          <ac:chgData name="Bas Banning" userId="7577e7c9-3863-4282-a3b7-466d1aad20af" providerId="ADAL" clId="{B9591B15-49E5-4771-A03B-1F86C8D00686}" dt="2022-03-08T11:07:46.660" v="64" actId="478"/>
          <ac:picMkLst>
            <pc:docMk/>
            <pc:sldMk cId="1438742243" sldId="284"/>
            <ac:picMk id="7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29.661" v="58" actId="478"/>
        <pc:sldMkLst>
          <pc:docMk/>
          <pc:sldMk cId="1438742243" sldId="285"/>
        </pc:sldMkLst>
        <pc:picChg chg="del">
          <ac:chgData name="Bas Banning" userId="7577e7c9-3863-4282-a3b7-466d1aad20af" providerId="ADAL" clId="{B9591B15-49E5-4771-A03B-1F86C8D00686}" dt="2022-03-08T11:07:29.661" v="58" actId="478"/>
          <ac:picMkLst>
            <pc:docMk/>
            <pc:sldMk cId="1438742243" sldId="285"/>
            <ac:picMk id="7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49.452" v="65" actId="478"/>
        <pc:sldMkLst>
          <pc:docMk/>
          <pc:sldMk cId="1438742243" sldId="286"/>
        </pc:sldMkLst>
        <pc:picChg chg="del">
          <ac:chgData name="Bas Banning" userId="7577e7c9-3863-4282-a3b7-466d1aad20af" providerId="ADAL" clId="{B9591B15-49E5-4771-A03B-1F86C8D00686}" dt="2022-03-08T11:07:49.452" v="65" actId="478"/>
          <ac:picMkLst>
            <pc:docMk/>
            <pc:sldMk cId="1438742243" sldId="286"/>
            <ac:picMk id="8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7:39.061" v="61" actId="478"/>
        <pc:sldMkLst>
          <pc:docMk/>
          <pc:sldMk cId="2735962371" sldId="299"/>
        </pc:sldMkLst>
        <pc:spChg chg="mod">
          <ac:chgData name="Bas Banning" userId="7577e7c9-3863-4282-a3b7-466d1aad20af" providerId="ADAL" clId="{B9591B15-49E5-4771-A03B-1F86C8D00686}" dt="2022-03-08T11:07:04.244" v="57"/>
          <ac:spMkLst>
            <pc:docMk/>
            <pc:sldMk cId="2735962371" sldId="299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7:39.061" v="61" actId="478"/>
          <ac:picMkLst>
            <pc:docMk/>
            <pc:sldMk cId="2735962371" sldId="299"/>
            <ac:picMk id="6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24.301" v="78" actId="478"/>
        <pc:sldMkLst>
          <pc:docMk/>
          <pc:sldMk cId="3036802357" sldId="317"/>
        </pc:sldMkLst>
        <pc:picChg chg="del">
          <ac:chgData name="Bas Banning" userId="7577e7c9-3863-4282-a3b7-466d1aad20af" providerId="ADAL" clId="{B9591B15-49E5-4771-A03B-1F86C8D00686}" dt="2022-03-08T11:08:24.301" v="78" actId="478"/>
          <ac:picMkLst>
            <pc:docMk/>
            <pc:sldMk cId="3036802357" sldId="317"/>
            <ac:picMk id="5" creationId="{00000000-0000-0000-0000-000000000000}"/>
          </ac:picMkLst>
        </pc:picChg>
      </pc:sldChg>
      <pc:sldChg chg="delSp modSp mod ord">
        <pc:chgData name="Bas Banning" userId="7577e7c9-3863-4282-a3b7-466d1aad20af" providerId="ADAL" clId="{B9591B15-49E5-4771-A03B-1F86C8D00686}" dt="2022-03-08T11:08:28.589" v="80" actId="478"/>
        <pc:sldMkLst>
          <pc:docMk/>
          <pc:sldMk cId="3058634567" sldId="318"/>
        </pc:sldMkLst>
        <pc:spChg chg="mod">
          <ac:chgData name="Bas Banning" userId="7577e7c9-3863-4282-a3b7-466d1aad20af" providerId="ADAL" clId="{B9591B15-49E5-4771-A03B-1F86C8D00686}" dt="2022-03-08T11:01:08.074" v="33" actId="20577"/>
          <ac:spMkLst>
            <pc:docMk/>
            <pc:sldMk cId="3058634567" sldId="318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28.589" v="80" actId="478"/>
          <ac:picMkLst>
            <pc:docMk/>
            <pc:sldMk cId="3058634567" sldId="318"/>
            <ac:picMk id="8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41.205" v="84" actId="478"/>
        <pc:sldMkLst>
          <pc:docMk/>
          <pc:sldMk cId="3761208433" sldId="321"/>
        </pc:sldMkLst>
        <pc:spChg chg="mod">
          <ac:chgData name="Bas Banning" userId="7577e7c9-3863-4282-a3b7-466d1aad20af" providerId="ADAL" clId="{B9591B15-49E5-4771-A03B-1F86C8D00686}" dt="2022-03-08T11:01:25.594" v="41" actId="20577"/>
          <ac:spMkLst>
            <pc:docMk/>
            <pc:sldMk cId="3761208433" sldId="321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41.205" v="84" actId="478"/>
          <ac:picMkLst>
            <pc:docMk/>
            <pc:sldMk cId="3761208433" sldId="321"/>
            <ac:picMk id="9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38.492" v="83" actId="478"/>
        <pc:sldMkLst>
          <pc:docMk/>
          <pc:sldMk cId="484748392" sldId="324"/>
        </pc:sldMkLst>
        <pc:spChg chg="mod">
          <ac:chgData name="Bas Banning" userId="7577e7c9-3863-4282-a3b7-466d1aad20af" providerId="ADAL" clId="{B9591B15-49E5-4771-A03B-1F86C8D00686}" dt="2022-03-08T11:01:19.178" v="39" actId="20577"/>
          <ac:spMkLst>
            <pc:docMk/>
            <pc:sldMk cId="484748392" sldId="324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38.492" v="83" actId="478"/>
          <ac:picMkLst>
            <pc:docMk/>
            <pc:sldMk cId="484748392" sldId="324"/>
            <ac:picMk id="8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43.565" v="85" actId="478"/>
        <pc:sldMkLst>
          <pc:docMk/>
          <pc:sldMk cId="4067577963" sldId="326"/>
        </pc:sldMkLst>
        <pc:spChg chg="mod">
          <ac:chgData name="Bas Banning" userId="7577e7c9-3863-4282-a3b7-466d1aad20af" providerId="ADAL" clId="{B9591B15-49E5-4771-A03B-1F86C8D00686}" dt="2022-03-08T11:01:29.915" v="43" actId="20577"/>
          <ac:spMkLst>
            <pc:docMk/>
            <pc:sldMk cId="4067577963" sldId="326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43.565" v="85" actId="478"/>
          <ac:picMkLst>
            <pc:docMk/>
            <pc:sldMk cId="4067577963" sldId="326"/>
            <ac:picMk id="8" creationId="{00000000-0000-0000-0000-000000000000}"/>
          </ac:picMkLst>
        </pc:picChg>
      </pc:sldChg>
      <pc:sldChg chg="delSp modSp mod ord">
        <pc:chgData name="Bas Banning" userId="7577e7c9-3863-4282-a3b7-466d1aad20af" providerId="ADAL" clId="{B9591B15-49E5-4771-A03B-1F86C8D00686}" dt="2022-03-08T11:08:34.388" v="82" actId="478"/>
        <pc:sldMkLst>
          <pc:docMk/>
          <pc:sldMk cId="1275369000" sldId="327"/>
        </pc:sldMkLst>
        <pc:spChg chg="mod">
          <ac:chgData name="Bas Banning" userId="7577e7c9-3863-4282-a3b7-466d1aad20af" providerId="ADAL" clId="{B9591B15-49E5-4771-A03B-1F86C8D00686}" dt="2022-03-08T10:59:49.576" v="27" actId="20577"/>
          <ac:spMkLst>
            <pc:docMk/>
            <pc:sldMk cId="1275369000" sldId="327"/>
            <ac:spMk id="2" creationId="{00000000-0000-0000-0000-000000000000}"/>
          </ac:spMkLst>
        </pc:spChg>
        <pc:spChg chg="mod">
          <ac:chgData name="Bas Banning" userId="7577e7c9-3863-4282-a3b7-466d1aad20af" providerId="ADAL" clId="{B9591B15-49E5-4771-A03B-1F86C8D00686}" dt="2022-03-08T11:01:14.904" v="37" actId="20577"/>
          <ac:spMkLst>
            <pc:docMk/>
            <pc:sldMk cId="1275369000" sldId="327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34.388" v="82" actId="478"/>
          <ac:picMkLst>
            <pc:docMk/>
            <pc:sldMk cId="1275369000" sldId="327"/>
            <ac:picMk id="9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32.109" v="81" actId="478"/>
        <pc:sldMkLst>
          <pc:docMk/>
          <pc:sldMk cId="1040790631" sldId="328"/>
        </pc:sldMkLst>
        <pc:spChg chg="mod">
          <ac:chgData name="Bas Banning" userId="7577e7c9-3863-4282-a3b7-466d1aad20af" providerId="ADAL" clId="{B9591B15-49E5-4771-A03B-1F86C8D00686}" dt="2022-03-08T10:59:42.736" v="21" actId="20577"/>
          <ac:spMkLst>
            <pc:docMk/>
            <pc:sldMk cId="1040790631" sldId="328"/>
            <ac:spMk id="2" creationId="{00000000-0000-0000-0000-000000000000}"/>
          </ac:spMkLst>
        </pc:spChg>
        <pc:spChg chg="mod">
          <ac:chgData name="Bas Banning" userId="7577e7c9-3863-4282-a3b7-466d1aad20af" providerId="ADAL" clId="{B9591B15-49E5-4771-A03B-1F86C8D00686}" dt="2022-03-08T11:01:11.433" v="35" actId="20577"/>
          <ac:spMkLst>
            <pc:docMk/>
            <pc:sldMk cId="1040790631" sldId="328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32.109" v="81" actId="478"/>
          <ac:picMkLst>
            <pc:docMk/>
            <pc:sldMk cId="1040790631" sldId="328"/>
            <ac:picMk id="9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45.693" v="86" actId="478"/>
        <pc:sldMkLst>
          <pc:docMk/>
          <pc:sldMk cId="1605494523" sldId="329"/>
        </pc:sldMkLst>
        <pc:spChg chg="mod">
          <ac:chgData name="Bas Banning" userId="7577e7c9-3863-4282-a3b7-466d1aad20af" providerId="ADAL" clId="{B9591B15-49E5-4771-A03B-1F86C8D00686}" dt="2022-03-08T11:01:33.826" v="45" actId="20577"/>
          <ac:spMkLst>
            <pc:docMk/>
            <pc:sldMk cId="1605494523" sldId="329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45.693" v="86" actId="478"/>
          <ac:picMkLst>
            <pc:docMk/>
            <pc:sldMk cId="1605494523" sldId="329"/>
            <ac:picMk id="8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48.094" v="87" actId="478"/>
        <pc:sldMkLst>
          <pc:docMk/>
          <pc:sldMk cId="601775726" sldId="330"/>
        </pc:sldMkLst>
        <pc:spChg chg="mod">
          <ac:chgData name="Bas Banning" userId="7577e7c9-3863-4282-a3b7-466d1aad20af" providerId="ADAL" clId="{B9591B15-49E5-4771-A03B-1F86C8D00686}" dt="2022-03-08T11:01:37.915" v="47" actId="20577"/>
          <ac:spMkLst>
            <pc:docMk/>
            <pc:sldMk cId="601775726" sldId="330"/>
            <ac:spMk id="3" creationId="{00000000-0000-0000-0000-000000000000}"/>
          </ac:spMkLst>
        </pc:spChg>
        <pc:picChg chg="del">
          <ac:chgData name="Bas Banning" userId="7577e7c9-3863-4282-a3b7-466d1aad20af" providerId="ADAL" clId="{B9591B15-49E5-4771-A03B-1F86C8D00686}" dt="2022-03-08T11:08:48.094" v="87" actId="478"/>
          <ac:picMkLst>
            <pc:docMk/>
            <pc:sldMk cId="601775726" sldId="330"/>
            <ac:picMk id="8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52.212" v="66" actId="478"/>
        <pc:sldMkLst>
          <pc:docMk/>
          <pc:sldMk cId="140404998" sldId="334"/>
        </pc:sldMkLst>
        <pc:picChg chg="del">
          <ac:chgData name="Bas Banning" userId="7577e7c9-3863-4282-a3b7-466d1aad20af" providerId="ADAL" clId="{B9591B15-49E5-4771-A03B-1F86C8D00686}" dt="2022-03-08T11:07:52.212" v="66" actId="478"/>
          <ac:picMkLst>
            <pc:docMk/>
            <pc:sldMk cId="140404998" sldId="334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55.444" v="67" actId="478"/>
        <pc:sldMkLst>
          <pc:docMk/>
          <pc:sldMk cId="205351399" sldId="335"/>
        </pc:sldMkLst>
        <pc:picChg chg="del">
          <ac:chgData name="Bas Banning" userId="7577e7c9-3863-4282-a3b7-466d1aad20af" providerId="ADAL" clId="{B9591B15-49E5-4771-A03B-1F86C8D00686}" dt="2022-03-08T11:07:55.444" v="67" actId="478"/>
          <ac:picMkLst>
            <pc:docMk/>
            <pc:sldMk cId="205351399" sldId="335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57.372" v="68" actId="478"/>
        <pc:sldMkLst>
          <pc:docMk/>
          <pc:sldMk cId="3658809599" sldId="336"/>
        </pc:sldMkLst>
        <pc:picChg chg="del">
          <ac:chgData name="Bas Banning" userId="7577e7c9-3863-4282-a3b7-466d1aad20af" providerId="ADAL" clId="{B9591B15-49E5-4771-A03B-1F86C8D00686}" dt="2022-03-08T11:07:57.372" v="68" actId="478"/>
          <ac:picMkLst>
            <pc:docMk/>
            <pc:sldMk cId="3658809599" sldId="336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7:59.788" v="69" actId="478"/>
        <pc:sldMkLst>
          <pc:docMk/>
          <pc:sldMk cId="2619038468" sldId="337"/>
        </pc:sldMkLst>
        <pc:picChg chg="del">
          <ac:chgData name="Bas Banning" userId="7577e7c9-3863-4282-a3b7-466d1aad20af" providerId="ADAL" clId="{B9591B15-49E5-4771-A03B-1F86C8D00686}" dt="2022-03-08T11:07:59.788" v="69" actId="478"/>
          <ac:picMkLst>
            <pc:docMk/>
            <pc:sldMk cId="2619038468" sldId="337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03.773" v="70" actId="478"/>
        <pc:sldMkLst>
          <pc:docMk/>
          <pc:sldMk cId="1258138383" sldId="338"/>
        </pc:sldMkLst>
        <pc:picChg chg="del">
          <ac:chgData name="Bas Banning" userId="7577e7c9-3863-4282-a3b7-466d1aad20af" providerId="ADAL" clId="{B9591B15-49E5-4771-A03B-1F86C8D00686}" dt="2022-03-08T11:08:03.773" v="70" actId="478"/>
          <ac:picMkLst>
            <pc:docMk/>
            <pc:sldMk cId="1258138383" sldId="338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06.109" v="71" actId="478"/>
        <pc:sldMkLst>
          <pc:docMk/>
          <pc:sldMk cId="2472748350" sldId="339"/>
        </pc:sldMkLst>
        <pc:picChg chg="del">
          <ac:chgData name="Bas Banning" userId="7577e7c9-3863-4282-a3b7-466d1aad20af" providerId="ADAL" clId="{B9591B15-49E5-4771-A03B-1F86C8D00686}" dt="2022-03-08T11:08:06.109" v="71" actId="478"/>
          <ac:picMkLst>
            <pc:docMk/>
            <pc:sldMk cId="2472748350" sldId="339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08.669" v="72" actId="478"/>
        <pc:sldMkLst>
          <pc:docMk/>
          <pc:sldMk cId="4119788744" sldId="340"/>
        </pc:sldMkLst>
        <pc:picChg chg="del">
          <ac:chgData name="Bas Banning" userId="7577e7c9-3863-4282-a3b7-466d1aad20af" providerId="ADAL" clId="{B9591B15-49E5-4771-A03B-1F86C8D00686}" dt="2022-03-08T11:08:08.669" v="72" actId="478"/>
          <ac:picMkLst>
            <pc:docMk/>
            <pc:sldMk cId="4119788744" sldId="340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11.381" v="73" actId="478"/>
        <pc:sldMkLst>
          <pc:docMk/>
          <pc:sldMk cId="1288848009" sldId="341"/>
        </pc:sldMkLst>
        <pc:picChg chg="del">
          <ac:chgData name="Bas Banning" userId="7577e7c9-3863-4282-a3b7-466d1aad20af" providerId="ADAL" clId="{B9591B15-49E5-4771-A03B-1F86C8D00686}" dt="2022-03-08T11:08:11.381" v="73" actId="478"/>
          <ac:picMkLst>
            <pc:docMk/>
            <pc:sldMk cId="1288848009" sldId="341"/>
            <ac:picMk id="15" creationId="{00000000-0000-0000-0000-000000000000}"/>
          </ac:picMkLst>
        </pc:picChg>
      </pc:sldChg>
      <pc:sldChg chg="addSp delSp modSp mod">
        <pc:chgData name="Bas Banning" userId="7577e7c9-3863-4282-a3b7-466d1aad20af" providerId="ADAL" clId="{B9591B15-49E5-4771-A03B-1F86C8D00686}" dt="2022-03-08T11:08:13.894" v="74" actId="478"/>
        <pc:sldMkLst>
          <pc:docMk/>
          <pc:sldMk cId="202597676" sldId="342"/>
        </pc:sldMkLst>
        <pc:picChg chg="add mod ord modCrop">
          <ac:chgData name="Bas Banning" userId="7577e7c9-3863-4282-a3b7-466d1aad20af" providerId="ADAL" clId="{B9591B15-49E5-4771-A03B-1F86C8D00686}" dt="2022-03-08T11:06:18.212" v="55" actId="732"/>
          <ac:picMkLst>
            <pc:docMk/>
            <pc:sldMk cId="202597676" sldId="342"/>
            <ac:picMk id="4" creationId="{58327A86-A9B2-426D-AE05-556553F6266F}"/>
          </ac:picMkLst>
        </pc:picChg>
        <pc:picChg chg="del">
          <ac:chgData name="Bas Banning" userId="7577e7c9-3863-4282-a3b7-466d1aad20af" providerId="ADAL" clId="{B9591B15-49E5-4771-A03B-1F86C8D00686}" dt="2022-03-08T11:08:13.894" v="74" actId="478"/>
          <ac:picMkLst>
            <pc:docMk/>
            <pc:sldMk cId="202597676" sldId="342"/>
            <ac:picMk id="15" creationId="{00000000-0000-0000-0000-000000000000}"/>
          </ac:picMkLst>
        </pc:picChg>
        <pc:picChg chg="del">
          <ac:chgData name="Bas Banning" userId="7577e7c9-3863-4282-a3b7-466d1aad20af" providerId="ADAL" clId="{B9591B15-49E5-4771-A03B-1F86C8D00686}" dt="2022-03-08T11:06:08.397" v="53" actId="478"/>
          <ac:picMkLst>
            <pc:docMk/>
            <pc:sldMk cId="202597676" sldId="342"/>
            <ac:picMk id="1026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19.349" v="76" actId="478"/>
        <pc:sldMkLst>
          <pc:docMk/>
          <pc:sldMk cId="3457138443" sldId="343"/>
        </pc:sldMkLst>
        <pc:picChg chg="del">
          <ac:chgData name="Bas Banning" userId="7577e7c9-3863-4282-a3b7-466d1aad20af" providerId="ADAL" clId="{B9591B15-49E5-4771-A03B-1F86C8D00686}" dt="2022-03-08T11:08:19.349" v="76" actId="478"/>
          <ac:picMkLst>
            <pc:docMk/>
            <pc:sldMk cId="3457138443" sldId="343"/>
            <ac:picMk id="15" creationId="{00000000-0000-0000-0000-000000000000}"/>
          </ac:picMkLst>
        </pc:picChg>
      </pc:sldChg>
      <pc:sldChg chg="addSp delSp modSp mod">
        <pc:chgData name="Bas Banning" userId="7577e7c9-3863-4282-a3b7-466d1aad20af" providerId="ADAL" clId="{B9591B15-49E5-4771-A03B-1F86C8D00686}" dt="2022-03-08T11:08:16.365" v="75" actId="478"/>
        <pc:sldMkLst>
          <pc:docMk/>
          <pc:sldMk cId="1210119181" sldId="344"/>
        </pc:sldMkLst>
        <pc:picChg chg="add mod">
          <ac:chgData name="Bas Banning" userId="7577e7c9-3863-4282-a3b7-466d1aad20af" providerId="ADAL" clId="{B9591B15-49E5-4771-A03B-1F86C8D00686}" dt="2022-03-08T11:06:31.771" v="56"/>
          <ac:picMkLst>
            <pc:docMk/>
            <pc:sldMk cId="1210119181" sldId="344"/>
            <ac:picMk id="9" creationId="{4D8F0DAD-DACC-4C27-B5B5-2561D3E506D7}"/>
          </ac:picMkLst>
        </pc:picChg>
        <pc:picChg chg="del">
          <ac:chgData name="Bas Banning" userId="7577e7c9-3863-4282-a3b7-466d1aad20af" providerId="ADAL" clId="{B9591B15-49E5-4771-A03B-1F86C8D00686}" dt="2022-03-08T11:08:16.365" v="75" actId="478"/>
          <ac:picMkLst>
            <pc:docMk/>
            <pc:sldMk cId="1210119181" sldId="344"/>
            <ac:picMk id="15" creationId="{00000000-0000-0000-0000-000000000000}"/>
          </ac:picMkLst>
        </pc:picChg>
      </pc:sldChg>
      <pc:sldChg chg="delSp mod">
        <pc:chgData name="Bas Banning" userId="7577e7c9-3863-4282-a3b7-466d1aad20af" providerId="ADAL" clId="{B9591B15-49E5-4771-A03B-1F86C8D00686}" dt="2022-03-08T11:08:21.685" v="77" actId="478"/>
        <pc:sldMkLst>
          <pc:docMk/>
          <pc:sldMk cId="3157518475" sldId="345"/>
        </pc:sldMkLst>
        <pc:picChg chg="del">
          <ac:chgData name="Bas Banning" userId="7577e7c9-3863-4282-a3b7-466d1aad20af" providerId="ADAL" clId="{B9591B15-49E5-4771-A03B-1F86C8D00686}" dt="2022-03-08T11:08:21.685" v="77" actId="478"/>
          <ac:picMkLst>
            <pc:docMk/>
            <pc:sldMk cId="3157518475" sldId="345"/>
            <ac:picMk id="15" creationId="{00000000-0000-0000-0000-000000000000}"/>
          </ac:picMkLst>
        </pc:picChg>
      </pc:sldChg>
      <pc:sldChg chg="delSp modSp mod">
        <pc:chgData name="Bas Banning" userId="7577e7c9-3863-4282-a3b7-466d1aad20af" providerId="ADAL" clId="{B9591B15-49E5-4771-A03B-1F86C8D00686}" dt="2022-03-08T11:08:26.446" v="79" actId="478"/>
        <pc:sldMkLst>
          <pc:docMk/>
          <pc:sldMk cId="3479492707" sldId="346"/>
        </pc:sldMkLst>
        <pc:spChg chg="mod">
          <ac:chgData name="Bas Banning" userId="7577e7c9-3863-4282-a3b7-466d1aad20af" providerId="ADAL" clId="{B9591B15-49E5-4771-A03B-1F86C8D00686}" dt="2022-03-08T10:59:31.976" v="13" actId="20577"/>
          <ac:spMkLst>
            <pc:docMk/>
            <pc:sldMk cId="3479492707" sldId="346"/>
            <ac:spMk id="2" creationId="{00000000-0000-0000-0000-000000000000}"/>
          </ac:spMkLst>
        </pc:spChg>
        <pc:picChg chg="mod modCrop">
          <ac:chgData name="Bas Banning" userId="7577e7c9-3863-4282-a3b7-466d1aad20af" providerId="ADAL" clId="{B9591B15-49E5-4771-A03B-1F86C8D00686}" dt="2022-03-08T10:56:26.130" v="6" actId="18131"/>
          <ac:picMkLst>
            <pc:docMk/>
            <pc:sldMk cId="3479492707" sldId="346"/>
            <ac:picMk id="4" creationId="{DA1C6E87-E8A1-44F9-8C15-7F8C4AFAD42C}"/>
          </ac:picMkLst>
        </pc:picChg>
        <pc:picChg chg="del">
          <ac:chgData name="Bas Banning" userId="7577e7c9-3863-4282-a3b7-466d1aad20af" providerId="ADAL" clId="{B9591B15-49E5-4771-A03B-1F86C8D00686}" dt="2022-03-08T11:08:26.446" v="79" actId="478"/>
          <ac:picMkLst>
            <pc:docMk/>
            <pc:sldMk cId="3479492707" sldId="346"/>
            <ac:picMk id="9" creationId="{00000000-0000-0000-0000-000000000000}"/>
          </ac:picMkLst>
        </pc:picChg>
      </pc:sldChg>
    </pc:docChg>
  </pc:docChgLst>
  <pc:docChgLst>
    <pc:chgData name="Bas Banning" userId="S::bas@prodemos.nl::7577e7c9-3863-4282-a3b7-466d1aad20af" providerId="AD" clId="Web-{8068131F-A58B-BD0E-91C7-FD090A5543B9}"/>
    <pc:docChg chg="addSld delSld modSld sldOrd">
      <pc:chgData name="Bas Banning" userId="S::bas@prodemos.nl::7577e7c9-3863-4282-a3b7-466d1aad20af" providerId="AD" clId="Web-{8068131F-A58B-BD0E-91C7-FD090A5543B9}" dt="2022-03-08T10:54:57.349" v="112" actId="1076"/>
      <pc:docMkLst>
        <pc:docMk/>
      </pc:docMkLst>
      <pc:sldChg chg="addSp delSp modSp">
        <pc:chgData name="Bas Banning" userId="S::bas@prodemos.nl::7577e7c9-3863-4282-a3b7-466d1aad20af" providerId="AD" clId="Web-{8068131F-A58B-BD0E-91C7-FD090A5543B9}" dt="2022-03-08T10:42:33.770" v="11" actId="20577"/>
        <pc:sldMkLst>
          <pc:docMk/>
          <pc:sldMk cId="657039176" sldId="266"/>
        </pc:sldMkLst>
        <pc:spChg chg="mod">
          <ac:chgData name="Bas Banning" userId="S::bas@prodemos.nl::7577e7c9-3863-4282-a3b7-466d1aad20af" providerId="AD" clId="Web-{8068131F-A58B-BD0E-91C7-FD090A5543B9}" dt="2022-03-08T10:42:33.770" v="11" actId="20577"/>
          <ac:spMkLst>
            <pc:docMk/>
            <pc:sldMk cId="657039176" sldId="266"/>
            <ac:spMk id="10" creationId="{00000000-0000-0000-0000-000000000000}"/>
          </ac:spMkLst>
        </pc:spChg>
        <pc:grpChg chg="add del mod">
          <ac:chgData name="Bas Banning" userId="S::bas@prodemos.nl::7577e7c9-3863-4282-a3b7-466d1aad20af" providerId="AD" clId="Web-{8068131F-A58B-BD0E-91C7-FD090A5543B9}" dt="2022-03-08T10:42:24.004" v="5" actId="1076"/>
          <ac:grpSpMkLst>
            <pc:docMk/>
            <pc:sldMk cId="657039176" sldId="266"/>
            <ac:grpSpMk id="5" creationId="{00000000-0000-0000-0000-000000000000}"/>
          </ac:grpSpMkLst>
        </pc:grpChg>
        <pc:picChg chg="del">
          <ac:chgData name="Bas Banning" userId="S::bas@prodemos.nl::7577e7c9-3863-4282-a3b7-466d1aad20af" providerId="AD" clId="Web-{8068131F-A58B-BD0E-91C7-FD090A5543B9}" dt="2022-03-08T10:42:19.364" v="4"/>
          <ac:picMkLst>
            <pc:docMk/>
            <pc:sldMk cId="657039176" sldId="266"/>
            <ac:picMk id="3" creationId="{00000000-0000-0000-0000-000000000000}"/>
          </ac:picMkLst>
        </pc:picChg>
        <pc:picChg chg="del">
          <ac:chgData name="Bas Banning" userId="S::bas@prodemos.nl::7577e7c9-3863-4282-a3b7-466d1aad20af" providerId="AD" clId="Web-{8068131F-A58B-BD0E-91C7-FD090A5543B9}" dt="2022-03-08T10:42:05.207" v="0"/>
          <ac:picMkLst>
            <pc:docMk/>
            <pc:sldMk cId="657039176" sldId="266"/>
            <ac:picMk id="12" creationId="{00000000-0000-0000-0000-000000000000}"/>
          </ac:picMkLst>
        </pc:picChg>
      </pc:sldChg>
      <pc:sldChg chg="delSp">
        <pc:chgData name="Bas Banning" userId="S::bas@prodemos.nl::7577e7c9-3863-4282-a3b7-466d1aad20af" providerId="AD" clId="Web-{8068131F-A58B-BD0E-91C7-FD090A5543B9}" dt="2022-03-08T10:48:18.668" v="101"/>
        <pc:sldMkLst>
          <pc:docMk/>
          <pc:sldMk cId="5088699" sldId="278"/>
        </pc:sldMkLst>
        <pc:spChg chg="del">
          <ac:chgData name="Bas Banning" userId="S::bas@prodemos.nl::7577e7c9-3863-4282-a3b7-466d1aad20af" providerId="AD" clId="Web-{8068131F-A58B-BD0E-91C7-FD090A5543B9}" dt="2022-03-08T10:48:18.668" v="101"/>
          <ac:spMkLst>
            <pc:docMk/>
            <pc:sldMk cId="5088699" sldId="278"/>
            <ac:spMk id="3" creationId="{00000000-0000-0000-0000-000000000000}"/>
          </ac:spMkLst>
        </pc:spChg>
        <pc:spChg chg="del">
          <ac:chgData name="Bas Banning" userId="S::bas@prodemos.nl::7577e7c9-3863-4282-a3b7-466d1aad20af" providerId="AD" clId="Web-{8068131F-A58B-BD0E-91C7-FD090A5543B9}" dt="2022-03-08T10:48:16.090" v="100"/>
          <ac:spMkLst>
            <pc:docMk/>
            <pc:sldMk cId="5088699" sldId="278"/>
            <ac:spMk id="5" creationId="{1880FDE0-BC3C-43D7-9AEC-4E799F4B5AFD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3:00.755" v="20" actId="20577"/>
        <pc:sldMkLst>
          <pc:docMk/>
          <pc:sldMk cId="3493675415" sldId="280"/>
        </pc:sldMkLst>
        <pc:spChg chg="mod">
          <ac:chgData name="Bas Banning" userId="S::bas@prodemos.nl::7577e7c9-3863-4282-a3b7-466d1aad20af" providerId="AD" clId="Web-{8068131F-A58B-BD0E-91C7-FD090A5543B9}" dt="2022-03-08T10:43:00.755" v="20" actId="20577"/>
          <ac:spMkLst>
            <pc:docMk/>
            <pc:sldMk cId="3493675415" sldId="280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3:06.443" v="22" actId="20577"/>
        <pc:sldMkLst>
          <pc:docMk/>
          <pc:sldMk cId="1438742243" sldId="281"/>
        </pc:sldMkLst>
        <pc:spChg chg="mod">
          <ac:chgData name="Bas Banning" userId="S::bas@prodemos.nl::7577e7c9-3863-4282-a3b7-466d1aad20af" providerId="AD" clId="Web-{8068131F-A58B-BD0E-91C7-FD090A5543B9}" dt="2022-03-08T10:43:06.443" v="22" actId="20577"/>
          <ac:spMkLst>
            <pc:docMk/>
            <pc:sldMk cId="1438742243" sldId="281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3:14.896" v="24" actId="20577"/>
        <pc:sldMkLst>
          <pc:docMk/>
          <pc:sldMk cId="1438742243" sldId="282"/>
        </pc:sldMkLst>
        <pc:spChg chg="mod">
          <ac:chgData name="Bas Banning" userId="S::bas@prodemos.nl::7577e7c9-3863-4282-a3b7-466d1aad20af" providerId="AD" clId="Web-{8068131F-A58B-BD0E-91C7-FD090A5543B9}" dt="2022-03-08T10:43:14.896" v="24" actId="20577"/>
          <ac:spMkLst>
            <pc:docMk/>
            <pc:sldMk cId="1438742243" sldId="282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3:21.959" v="26" actId="20577"/>
        <pc:sldMkLst>
          <pc:docMk/>
          <pc:sldMk cId="1438742243" sldId="283"/>
        </pc:sldMkLst>
        <pc:spChg chg="mod">
          <ac:chgData name="Bas Banning" userId="S::bas@prodemos.nl::7577e7c9-3863-4282-a3b7-466d1aad20af" providerId="AD" clId="Web-{8068131F-A58B-BD0E-91C7-FD090A5543B9}" dt="2022-03-08T10:43:21.959" v="26" actId="20577"/>
          <ac:spMkLst>
            <pc:docMk/>
            <pc:sldMk cId="1438742243" sldId="283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3:42.194" v="29" actId="20577"/>
        <pc:sldMkLst>
          <pc:docMk/>
          <pc:sldMk cId="1438742243" sldId="284"/>
        </pc:sldMkLst>
        <pc:spChg chg="mod">
          <ac:chgData name="Bas Banning" userId="S::bas@prodemos.nl::7577e7c9-3863-4282-a3b7-466d1aad20af" providerId="AD" clId="Web-{8068131F-A58B-BD0E-91C7-FD090A5543B9}" dt="2022-03-08T10:43:42.194" v="29" actId="20577"/>
          <ac:spMkLst>
            <pc:docMk/>
            <pc:sldMk cId="1438742243" sldId="284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3:53.428" v="31" actId="20577"/>
        <pc:sldMkLst>
          <pc:docMk/>
          <pc:sldMk cId="1438742243" sldId="285"/>
        </pc:sldMkLst>
        <pc:spChg chg="mod">
          <ac:chgData name="Bas Banning" userId="S::bas@prodemos.nl::7577e7c9-3863-4282-a3b7-466d1aad20af" providerId="AD" clId="Web-{8068131F-A58B-BD0E-91C7-FD090A5543B9}" dt="2022-03-08T10:43:53.428" v="31" actId="20577"/>
          <ac:spMkLst>
            <pc:docMk/>
            <pc:sldMk cId="1438742243" sldId="285"/>
            <ac:spMk id="3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4:04.522" v="34" actId="20577"/>
        <pc:sldMkLst>
          <pc:docMk/>
          <pc:sldMk cId="1438742243" sldId="286"/>
        </pc:sldMkLst>
        <pc:spChg chg="mod">
          <ac:chgData name="Bas Banning" userId="S::bas@prodemos.nl::7577e7c9-3863-4282-a3b7-466d1aad20af" providerId="AD" clId="Web-{8068131F-A58B-BD0E-91C7-FD090A5543B9}" dt="2022-03-08T10:44:04.522" v="34" actId="20577"/>
          <ac:spMkLst>
            <pc:docMk/>
            <pc:sldMk cId="1438742243" sldId="286"/>
            <ac:spMk id="7" creationId="{00000000-0000-0000-0000-000000000000}"/>
          </ac:spMkLst>
        </pc:spChg>
      </pc:sldChg>
      <pc:sldChg chg="del">
        <pc:chgData name="Bas Banning" userId="S::bas@prodemos.nl::7577e7c9-3863-4282-a3b7-466d1aad20af" providerId="AD" clId="Web-{8068131F-A58B-BD0E-91C7-FD090A5543B9}" dt="2022-03-08T10:47:59.199" v="90"/>
        <pc:sldMkLst>
          <pc:docMk/>
          <pc:sldMk cId="816309737" sldId="288"/>
        </pc:sldMkLst>
      </pc:sldChg>
      <pc:sldChg chg="del">
        <pc:chgData name="Bas Banning" userId="S::bas@prodemos.nl::7577e7c9-3863-4282-a3b7-466d1aad20af" providerId="AD" clId="Web-{8068131F-A58B-BD0E-91C7-FD090A5543B9}" dt="2022-03-08T10:48:00.621" v="91"/>
        <pc:sldMkLst>
          <pc:docMk/>
          <pc:sldMk cId="2204612137" sldId="300"/>
        </pc:sldMkLst>
      </pc:sldChg>
      <pc:sldChg chg="del">
        <pc:chgData name="Bas Banning" userId="S::bas@prodemos.nl::7577e7c9-3863-4282-a3b7-466d1aad20af" providerId="AD" clId="Web-{8068131F-A58B-BD0E-91C7-FD090A5543B9}" dt="2022-03-08T10:48:01.215" v="92"/>
        <pc:sldMkLst>
          <pc:docMk/>
          <pc:sldMk cId="2204612137" sldId="301"/>
        </pc:sldMkLst>
      </pc:sldChg>
      <pc:sldChg chg="del">
        <pc:chgData name="Bas Banning" userId="S::bas@prodemos.nl::7577e7c9-3863-4282-a3b7-466d1aad20af" providerId="AD" clId="Web-{8068131F-A58B-BD0E-91C7-FD090A5543B9}" dt="2022-03-08T10:48:01.730" v="93"/>
        <pc:sldMkLst>
          <pc:docMk/>
          <pc:sldMk cId="2204612137" sldId="302"/>
        </pc:sldMkLst>
      </pc:sldChg>
      <pc:sldChg chg="del">
        <pc:chgData name="Bas Banning" userId="S::bas@prodemos.nl::7577e7c9-3863-4282-a3b7-466d1aad20af" providerId="AD" clId="Web-{8068131F-A58B-BD0E-91C7-FD090A5543B9}" dt="2022-03-08T10:48:02.574" v="95"/>
        <pc:sldMkLst>
          <pc:docMk/>
          <pc:sldMk cId="2204612137" sldId="303"/>
        </pc:sldMkLst>
      </pc:sldChg>
      <pc:sldChg chg="del">
        <pc:chgData name="Bas Banning" userId="S::bas@prodemos.nl::7577e7c9-3863-4282-a3b7-466d1aad20af" providerId="AD" clId="Web-{8068131F-A58B-BD0E-91C7-FD090A5543B9}" dt="2022-03-08T10:48:02.121" v="94"/>
        <pc:sldMkLst>
          <pc:docMk/>
          <pc:sldMk cId="2204612137" sldId="304"/>
        </pc:sldMkLst>
      </pc:sldChg>
      <pc:sldChg chg="del">
        <pc:chgData name="Bas Banning" userId="S::bas@prodemos.nl::7577e7c9-3863-4282-a3b7-466d1aad20af" providerId="AD" clId="Web-{8068131F-A58B-BD0E-91C7-FD090A5543B9}" dt="2022-03-08T10:48:03.074" v="96"/>
        <pc:sldMkLst>
          <pc:docMk/>
          <pc:sldMk cId="480712987" sldId="305"/>
        </pc:sldMkLst>
      </pc:sldChg>
      <pc:sldChg chg="del">
        <pc:chgData name="Bas Banning" userId="S::bas@prodemos.nl::7577e7c9-3863-4282-a3b7-466d1aad20af" providerId="AD" clId="Web-{8068131F-A58B-BD0E-91C7-FD090A5543B9}" dt="2022-03-08T10:48:05.121" v="97"/>
        <pc:sldMkLst>
          <pc:docMk/>
          <pc:sldMk cId="480712987" sldId="306"/>
        </pc:sldMkLst>
      </pc:sldChg>
      <pc:sldChg chg="del">
        <pc:chgData name="Bas Banning" userId="S::bas@prodemos.nl::7577e7c9-3863-4282-a3b7-466d1aad20af" providerId="AD" clId="Web-{8068131F-A58B-BD0E-91C7-FD090A5543B9}" dt="2022-03-08T10:47:58.105" v="89"/>
        <pc:sldMkLst>
          <pc:docMk/>
          <pc:sldMk cId="2259597835" sldId="307"/>
        </pc:sldMkLst>
      </pc:sldChg>
      <pc:sldChg chg="del">
        <pc:chgData name="Bas Banning" userId="S::bas@prodemos.nl::7577e7c9-3863-4282-a3b7-466d1aad20af" providerId="AD" clId="Web-{8068131F-A58B-BD0E-91C7-FD090A5543B9}" dt="2022-03-08T10:48:06.965" v="98"/>
        <pc:sldMkLst>
          <pc:docMk/>
          <pc:sldMk cId="392155642" sldId="308"/>
        </pc:sldMkLst>
      </pc:sldChg>
      <pc:sldChg chg="del">
        <pc:chgData name="Bas Banning" userId="S::bas@prodemos.nl::7577e7c9-3863-4282-a3b7-466d1aad20af" providerId="AD" clId="Web-{8068131F-A58B-BD0E-91C7-FD090A5543B9}" dt="2022-03-08T10:48:08.418" v="99"/>
        <pc:sldMkLst>
          <pc:docMk/>
          <pc:sldMk cId="1479151032" sldId="310"/>
        </pc:sldMkLst>
      </pc:sldChg>
      <pc:sldChg chg="del">
        <pc:chgData name="Bas Banning" userId="S::bas@prodemos.nl::7577e7c9-3863-4282-a3b7-466d1aad20af" providerId="AD" clId="Web-{8068131F-A58B-BD0E-91C7-FD090A5543B9}" dt="2022-03-08T10:42:39.020" v="12"/>
        <pc:sldMkLst>
          <pc:docMk/>
          <pc:sldMk cId="2373404215" sldId="312"/>
        </pc:sldMkLst>
      </pc:sldChg>
      <pc:sldChg chg="del">
        <pc:chgData name="Bas Banning" userId="S::bas@prodemos.nl::7577e7c9-3863-4282-a3b7-466d1aad20af" providerId="AD" clId="Web-{8068131F-A58B-BD0E-91C7-FD090A5543B9}" dt="2022-03-08T10:45:55.243" v="61"/>
        <pc:sldMkLst>
          <pc:docMk/>
          <pc:sldMk cId="3763534714" sldId="313"/>
        </pc:sldMkLst>
      </pc:sldChg>
      <pc:sldChg chg="modSp">
        <pc:chgData name="Bas Banning" userId="S::bas@prodemos.nl::7577e7c9-3863-4282-a3b7-466d1aad20af" providerId="AD" clId="Web-{8068131F-A58B-BD0E-91C7-FD090A5543B9}" dt="2022-03-08T10:46:18.353" v="66" actId="20577"/>
        <pc:sldMkLst>
          <pc:docMk/>
          <pc:sldMk cId="3036802357" sldId="317"/>
        </pc:sldMkLst>
        <pc:spChg chg="mod">
          <ac:chgData name="Bas Banning" userId="S::bas@prodemos.nl::7577e7c9-3863-4282-a3b7-466d1aad20af" providerId="AD" clId="Web-{8068131F-A58B-BD0E-91C7-FD090A5543B9}" dt="2022-03-08T10:46:18.353" v="66" actId="20577"/>
          <ac:spMkLst>
            <pc:docMk/>
            <pc:sldMk cId="3036802357" sldId="317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7:32.480" v="84" actId="20577"/>
        <pc:sldMkLst>
          <pc:docMk/>
          <pc:sldMk cId="3058634567" sldId="318"/>
        </pc:sldMkLst>
        <pc:spChg chg="mod">
          <ac:chgData name="Bas Banning" userId="S::bas@prodemos.nl::7577e7c9-3863-4282-a3b7-466d1aad20af" providerId="AD" clId="Web-{8068131F-A58B-BD0E-91C7-FD090A5543B9}" dt="2022-03-08T10:47:32.480" v="84" actId="20577"/>
          <ac:spMkLst>
            <pc:docMk/>
            <pc:sldMk cId="3058634567" sldId="318"/>
            <ac:spMk id="9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7:05.151" v="75" actId="20577"/>
        <pc:sldMkLst>
          <pc:docMk/>
          <pc:sldMk cId="3761208433" sldId="321"/>
        </pc:sldMkLst>
        <pc:spChg chg="mod">
          <ac:chgData name="Bas Banning" userId="S::bas@prodemos.nl::7577e7c9-3863-4282-a3b7-466d1aad20af" providerId="AD" clId="Web-{8068131F-A58B-BD0E-91C7-FD090A5543B9}" dt="2022-03-08T10:47:05.151" v="75" actId="20577"/>
          <ac:spMkLst>
            <pc:docMk/>
            <pc:sldMk cId="3761208433" sldId="321"/>
            <ac:spMk id="10" creationId="{00000000-0000-0000-0000-000000000000}"/>
          </ac:spMkLst>
        </pc:spChg>
      </pc:sldChg>
      <pc:sldChg chg="del">
        <pc:chgData name="Bas Banning" userId="S::bas@prodemos.nl::7577e7c9-3863-4282-a3b7-466d1aad20af" providerId="AD" clId="Web-{8068131F-A58B-BD0E-91C7-FD090A5543B9}" dt="2022-03-08T10:45:57.150" v="62"/>
        <pc:sldMkLst>
          <pc:docMk/>
          <pc:sldMk cId="171277839" sldId="322"/>
        </pc:sldMkLst>
      </pc:sldChg>
      <pc:sldChg chg="modSp">
        <pc:chgData name="Bas Banning" userId="S::bas@prodemos.nl::7577e7c9-3863-4282-a3b7-466d1aad20af" providerId="AD" clId="Web-{8068131F-A58B-BD0E-91C7-FD090A5543B9}" dt="2022-03-08T10:46:51.541" v="73" actId="20577"/>
        <pc:sldMkLst>
          <pc:docMk/>
          <pc:sldMk cId="484748392" sldId="324"/>
        </pc:sldMkLst>
        <pc:spChg chg="mod">
          <ac:chgData name="Bas Banning" userId="S::bas@prodemos.nl::7577e7c9-3863-4282-a3b7-466d1aad20af" providerId="AD" clId="Web-{8068131F-A58B-BD0E-91C7-FD090A5543B9}" dt="2022-03-08T10:46:51.541" v="73" actId="20577"/>
          <ac:spMkLst>
            <pc:docMk/>
            <pc:sldMk cId="484748392" sldId="324"/>
            <ac:spMk id="9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7:14.917" v="78" actId="20577"/>
        <pc:sldMkLst>
          <pc:docMk/>
          <pc:sldMk cId="4067577963" sldId="326"/>
        </pc:sldMkLst>
        <pc:spChg chg="mod">
          <ac:chgData name="Bas Banning" userId="S::bas@prodemos.nl::7577e7c9-3863-4282-a3b7-466d1aad20af" providerId="AD" clId="Web-{8068131F-A58B-BD0E-91C7-FD090A5543B9}" dt="2022-03-08T10:47:14.917" v="78" actId="20577"/>
          <ac:spMkLst>
            <pc:docMk/>
            <pc:sldMk cId="4067577963" sldId="326"/>
            <ac:spMk id="9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6:28.572" v="69" actId="20577"/>
        <pc:sldMkLst>
          <pc:docMk/>
          <pc:sldMk cId="1275369000" sldId="327"/>
        </pc:sldMkLst>
        <pc:spChg chg="mod">
          <ac:chgData name="Bas Banning" userId="S::bas@prodemos.nl::7577e7c9-3863-4282-a3b7-466d1aad20af" providerId="AD" clId="Web-{8068131F-A58B-BD0E-91C7-FD090A5543B9}" dt="2022-03-08T10:46:28.572" v="69" actId="20577"/>
          <ac:spMkLst>
            <pc:docMk/>
            <pc:sldMk cId="1275369000" sldId="327"/>
            <ac:spMk id="10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6:38.760" v="71" actId="20577"/>
        <pc:sldMkLst>
          <pc:docMk/>
          <pc:sldMk cId="1040790631" sldId="328"/>
        </pc:sldMkLst>
        <pc:spChg chg="mod">
          <ac:chgData name="Bas Banning" userId="S::bas@prodemos.nl::7577e7c9-3863-4282-a3b7-466d1aad20af" providerId="AD" clId="Web-{8068131F-A58B-BD0E-91C7-FD090A5543B9}" dt="2022-03-08T10:46:38.760" v="71" actId="20577"/>
          <ac:spMkLst>
            <pc:docMk/>
            <pc:sldMk cId="1040790631" sldId="328"/>
            <ac:spMk id="10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7:22.495" v="81" actId="20577"/>
        <pc:sldMkLst>
          <pc:docMk/>
          <pc:sldMk cId="1605494523" sldId="329"/>
        </pc:sldMkLst>
        <pc:spChg chg="mod">
          <ac:chgData name="Bas Banning" userId="S::bas@prodemos.nl::7577e7c9-3863-4282-a3b7-466d1aad20af" providerId="AD" clId="Web-{8068131F-A58B-BD0E-91C7-FD090A5543B9}" dt="2022-03-08T10:47:22.495" v="81" actId="20577"/>
          <ac:spMkLst>
            <pc:docMk/>
            <pc:sldMk cId="1605494523" sldId="329"/>
            <ac:spMk id="9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7:46.402" v="86" actId="20577"/>
        <pc:sldMkLst>
          <pc:docMk/>
          <pc:sldMk cId="601775726" sldId="330"/>
        </pc:sldMkLst>
        <pc:spChg chg="mod">
          <ac:chgData name="Bas Banning" userId="S::bas@prodemos.nl::7577e7c9-3863-4282-a3b7-466d1aad20af" providerId="AD" clId="Web-{8068131F-A58B-BD0E-91C7-FD090A5543B9}" dt="2022-03-08T10:47:46.402" v="86" actId="20577"/>
          <ac:spMkLst>
            <pc:docMk/>
            <pc:sldMk cId="601775726" sldId="330"/>
            <ac:spMk id="9" creationId="{00000000-0000-0000-0000-000000000000}"/>
          </ac:spMkLst>
        </pc:spChg>
      </pc:sldChg>
      <pc:sldChg chg="del">
        <pc:chgData name="Bas Banning" userId="S::bas@prodemos.nl::7577e7c9-3863-4282-a3b7-466d1aad20af" providerId="AD" clId="Web-{8068131F-A58B-BD0E-91C7-FD090A5543B9}" dt="2022-03-08T10:47:53.090" v="87"/>
        <pc:sldMkLst>
          <pc:docMk/>
          <pc:sldMk cId="3455023098" sldId="332"/>
        </pc:sldMkLst>
      </pc:sldChg>
      <pc:sldChg chg="del">
        <pc:chgData name="Bas Banning" userId="S::bas@prodemos.nl::7577e7c9-3863-4282-a3b7-466d1aad20af" providerId="AD" clId="Web-{8068131F-A58B-BD0E-91C7-FD090A5543B9}" dt="2022-03-08T10:47:56.590" v="88"/>
        <pc:sldMkLst>
          <pc:docMk/>
          <pc:sldMk cId="2332779470" sldId="333"/>
        </pc:sldMkLst>
      </pc:sldChg>
      <pc:sldChg chg="modSp">
        <pc:chgData name="Bas Banning" userId="S::bas@prodemos.nl::7577e7c9-3863-4282-a3b7-466d1aad20af" providerId="AD" clId="Web-{8068131F-A58B-BD0E-91C7-FD090A5543B9}" dt="2022-03-08T10:44:15.929" v="36" actId="20577"/>
        <pc:sldMkLst>
          <pc:docMk/>
          <pc:sldMk cId="140404998" sldId="334"/>
        </pc:sldMkLst>
        <pc:spChg chg="mod">
          <ac:chgData name="Bas Banning" userId="S::bas@prodemos.nl::7577e7c9-3863-4282-a3b7-466d1aad20af" providerId="AD" clId="Web-{8068131F-A58B-BD0E-91C7-FD090A5543B9}" dt="2022-03-08T10:44:15.929" v="36" actId="20577"/>
          <ac:spMkLst>
            <pc:docMk/>
            <pc:sldMk cId="140404998" sldId="334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4:25.351" v="38" actId="20577"/>
        <pc:sldMkLst>
          <pc:docMk/>
          <pc:sldMk cId="205351399" sldId="335"/>
        </pc:sldMkLst>
        <pc:spChg chg="mod">
          <ac:chgData name="Bas Banning" userId="S::bas@prodemos.nl::7577e7c9-3863-4282-a3b7-466d1aad20af" providerId="AD" clId="Web-{8068131F-A58B-BD0E-91C7-FD090A5543B9}" dt="2022-03-08T10:44:25.351" v="38" actId="20577"/>
          <ac:spMkLst>
            <pc:docMk/>
            <pc:sldMk cId="205351399" sldId="335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4:32.304" v="40" actId="20577"/>
        <pc:sldMkLst>
          <pc:docMk/>
          <pc:sldMk cId="3658809599" sldId="336"/>
        </pc:sldMkLst>
        <pc:spChg chg="mod">
          <ac:chgData name="Bas Banning" userId="S::bas@prodemos.nl::7577e7c9-3863-4282-a3b7-466d1aad20af" providerId="AD" clId="Web-{8068131F-A58B-BD0E-91C7-FD090A5543B9}" dt="2022-03-08T10:44:32.304" v="40" actId="20577"/>
          <ac:spMkLst>
            <pc:docMk/>
            <pc:sldMk cId="3658809599" sldId="336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4:42.320" v="42" actId="20577"/>
        <pc:sldMkLst>
          <pc:docMk/>
          <pc:sldMk cId="2619038468" sldId="337"/>
        </pc:sldMkLst>
        <pc:spChg chg="mod">
          <ac:chgData name="Bas Banning" userId="S::bas@prodemos.nl::7577e7c9-3863-4282-a3b7-466d1aad20af" providerId="AD" clId="Web-{8068131F-A58B-BD0E-91C7-FD090A5543B9}" dt="2022-03-08T10:44:42.320" v="42" actId="20577"/>
          <ac:spMkLst>
            <pc:docMk/>
            <pc:sldMk cId="2619038468" sldId="337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4:51.320" v="44" actId="20577"/>
        <pc:sldMkLst>
          <pc:docMk/>
          <pc:sldMk cId="1258138383" sldId="338"/>
        </pc:sldMkLst>
        <pc:spChg chg="mod">
          <ac:chgData name="Bas Banning" userId="S::bas@prodemos.nl::7577e7c9-3863-4282-a3b7-466d1aad20af" providerId="AD" clId="Web-{8068131F-A58B-BD0E-91C7-FD090A5543B9}" dt="2022-03-08T10:44:51.320" v="44" actId="20577"/>
          <ac:spMkLst>
            <pc:docMk/>
            <pc:sldMk cId="1258138383" sldId="338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8:42.763" v="103" actId="20577"/>
        <pc:sldMkLst>
          <pc:docMk/>
          <pc:sldMk cId="2472748350" sldId="339"/>
        </pc:sldMkLst>
        <pc:spChg chg="mod">
          <ac:chgData name="Bas Banning" userId="S::bas@prodemos.nl::7577e7c9-3863-4282-a3b7-466d1aad20af" providerId="AD" clId="Web-{8068131F-A58B-BD0E-91C7-FD090A5543B9}" dt="2022-03-08T10:48:42.763" v="103" actId="20577"/>
          <ac:spMkLst>
            <pc:docMk/>
            <pc:sldMk cId="2472748350" sldId="339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5:07.399" v="46" actId="20577"/>
        <pc:sldMkLst>
          <pc:docMk/>
          <pc:sldMk cId="4119788744" sldId="340"/>
        </pc:sldMkLst>
        <pc:spChg chg="mod">
          <ac:chgData name="Bas Banning" userId="S::bas@prodemos.nl::7577e7c9-3863-4282-a3b7-466d1aad20af" providerId="AD" clId="Web-{8068131F-A58B-BD0E-91C7-FD090A5543B9}" dt="2022-03-08T10:45:07.399" v="46" actId="20577"/>
          <ac:spMkLst>
            <pc:docMk/>
            <pc:sldMk cId="4119788744" sldId="340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5:14.274" v="49" actId="20577"/>
        <pc:sldMkLst>
          <pc:docMk/>
          <pc:sldMk cId="1288848009" sldId="341"/>
        </pc:sldMkLst>
        <pc:spChg chg="mod">
          <ac:chgData name="Bas Banning" userId="S::bas@prodemos.nl::7577e7c9-3863-4282-a3b7-466d1aad20af" providerId="AD" clId="Web-{8068131F-A58B-BD0E-91C7-FD090A5543B9}" dt="2022-03-08T10:45:14.274" v="49" actId="20577"/>
          <ac:spMkLst>
            <pc:docMk/>
            <pc:sldMk cId="1288848009" sldId="341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5:22.149" v="52" actId="20577"/>
        <pc:sldMkLst>
          <pc:docMk/>
          <pc:sldMk cId="202597676" sldId="342"/>
        </pc:sldMkLst>
        <pc:spChg chg="mod">
          <ac:chgData name="Bas Banning" userId="S::bas@prodemos.nl::7577e7c9-3863-4282-a3b7-466d1aad20af" providerId="AD" clId="Web-{8068131F-A58B-BD0E-91C7-FD090A5543B9}" dt="2022-03-08T10:45:22.149" v="52" actId="20577"/>
          <ac:spMkLst>
            <pc:docMk/>
            <pc:sldMk cId="202597676" sldId="342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5:27.055" v="54" actId="20577"/>
        <pc:sldMkLst>
          <pc:docMk/>
          <pc:sldMk cId="3457138443" sldId="343"/>
        </pc:sldMkLst>
        <pc:spChg chg="mod">
          <ac:chgData name="Bas Banning" userId="S::bas@prodemos.nl::7577e7c9-3863-4282-a3b7-466d1aad20af" providerId="AD" clId="Web-{8068131F-A58B-BD0E-91C7-FD090A5543B9}" dt="2022-03-08T10:45:27.055" v="54" actId="20577"/>
          <ac:spMkLst>
            <pc:docMk/>
            <pc:sldMk cId="3457138443" sldId="343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5:38.102" v="58" actId="20577"/>
        <pc:sldMkLst>
          <pc:docMk/>
          <pc:sldMk cId="1210119181" sldId="344"/>
        </pc:sldMkLst>
        <pc:spChg chg="mod">
          <ac:chgData name="Bas Banning" userId="S::bas@prodemos.nl::7577e7c9-3863-4282-a3b7-466d1aad20af" providerId="AD" clId="Web-{8068131F-A58B-BD0E-91C7-FD090A5543B9}" dt="2022-03-08T10:45:38.102" v="58" actId="20577"/>
          <ac:spMkLst>
            <pc:docMk/>
            <pc:sldMk cId="1210119181" sldId="344"/>
            <ac:spMk id="6" creationId="{00000000-0000-0000-0000-000000000000}"/>
          </ac:spMkLst>
        </pc:spChg>
      </pc:sldChg>
      <pc:sldChg chg="modSp">
        <pc:chgData name="Bas Banning" userId="S::bas@prodemos.nl::7577e7c9-3863-4282-a3b7-466d1aad20af" providerId="AD" clId="Web-{8068131F-A58B-BD0E-91C7-FD090A5543B9}" dt="2022-03-08T10:45:44.884" v="60" actId="20577"/>
        <pc:sldMkLst>
          <pc:docMk/>
          <pc:sldMk cId="3157518475" sldId="345"/>
        </pc:sldMkLst>
        <pc:spChg chg="mod">
          <ac:chgData name="Bas Banning" userId="S::bas@prodemos.nl::7577e7c9-3863-4282-a3b7-466d1aad20af" providerId="AD" clId="Web-{8068131F-A58B-BD0E-91C7-FD090A5543B9}" dt="2022-03-08T10:45:44.884" v="60" actId="20577"/>
          <ac:spMkLst>
            <pc:docMk/>
            <pc:sldMk cId="3157518475" sldId="345"/>
            <ac:spMk id="6" creationId="{00000000-0000-0000-0000-000000000000}"/>
          </ac:spMkLst>
        </pc:spChg>
      </pc:sldChg>
      <pc:sldChg chg="del">
        <pc:chgData name="Bas Banning" userId="S::bas@prodemos.nl::7577e7c9-3863-4282-a3b7-466d1aad20af" providerId="AD" clId="Web-{8068131F-A58B-BD0E-91C7-FD090A5543B9}" dt="2022-03-08T10:45:58.665" v="63"/>
        <pc:sldMkLst>
          <pc:docMk/>
          <pc:sldMk cId="2434280819" sldId="346"/>
        </pc:sldMkLst>
      </pc:sldChg>
      <pc:sldChg chg="addSp delSp modSp add ord replId">
        <pc:chgData name="Bas Banning" userId="S::bas@prodemos.nl::7577e7c9-3863-4282-a3b7-466d1aad20af" providerId="AD" clId="Web-{8068131F-A58B-BD0E-91C7-FD090A5543B9}" dt="2022-03-08T10:54:57.349" v="112" actId="1076"/>
        <pc:sldMkLst>
          <pc:docMk/>
          <pc:sldMk cId="3479492707" sldId="346"/>
        </pc:sldMkLst>
        <pc:spChg chg="mod">
          <ac:chgData name="Bas Banning" userId="S::bas@prodemos.nl::7577e7c9-3863-4282-a3b7-466d1aad20af" providerId="AD" clId="Web-{8068131F-A58B-BD0E-91C7-FD090A5543B9}" dt="2022-03-08T10:53:55.504" v="107" actId="20577"/>
          <ac:spMkLst>
            <pc:docMk/>
            <pc:sldMk cId="3479492707" sldId="346"/>
            <ac:spMk id="2" creationId="{00000000-0000-0000-0000-000000000000}"/>
          </ac:spMkLst>
        </pc:spChg>
        <pc:picChg chg="add mod">
          <ac:chgData name="Bas Banning" userId="S::bas@prodemos.nl::7577e7c9-3863-4282-a3b7-466d1aad20af" providerId="AD" clId="Web-{8068131F-A58B-BD0E-91C7-FD090A5543B9}" dt="2022-03-08T10:54:57.349" v="112" actId="1076"/>
          <ac:picMkLst>
            <pc:docMk/>
            <pc:sldMk cId="3479492707" sldId="346"/>
            <ac:picMk id="4" creationId="{DA1C6E87-E8A1-44F9-8C15-7F8C4AFAD42C}"/>
          </ac:picMkLst>
        </pc:picChg>
        <pc:picChg chg="del">
          <ac:chgData name="Bas Banning" userId="S::bas@prodemos.nl::7577e7c9-3863-4282-a3b7-466d1aad20af" providerId="AD" clId="Web-{8068131F-A58B-BD0E-91C7-FD090A5543B9}" dt="2022-03-08T10:53:58.504" v="108"/>
          <ac:picMkLst>
            <pc:docMk/>
            <pc:sldMk cId="3479492707" sldId="346"/>
            <ac:picMk id="14" creationId="{00000000-0000-0000-0000-000000000000}"/>
          </ac:picMkLst>
        </pc:picChg>
      </pc:sldChg>
    </pc:docChg>
  </pc:docChgLst>
  <pc:docChgLst>
    <pc:chgData name="Bas Banning" userId="7577e7c9-3863-4282-a3b7-466d1aad20af" providerId="ADAL" clId="{90C597A5-3178-4699-8E3D-DF12AE51C5D1}"/>
    <pc:docChg chg="modSld">
      <pc:chgData name="Bas Banning" userId="7577e7c9-3863-4282-a3b7-466d1aad20af" providerId="ADAL" clId="{90C597A5-3178-4699-8E3D-DF12AE51C5D1}" dt="2022-03-09T13:21:34.938" v="4" actId="1076"/>
      <pc:docMkLst>
        <pc:docMk/>
      </pc:docMkLst>
      <pc:sldChg chg="addSp modSp mod">
        <pc:chgData name="Bas Banning" userId="7577e7c9-3863-4282-a3b7-466d1aad20af" providerId="ADAL" clId="{90C597A5-3178-4699-8E3D-DF12AE51C5D1}" dt="2022-03-09T13:21:34.938" v="4" actId="1076"/>
        <pc:sldMkLst>
          <pc:docMk/>
          <pc:sldMk cId="657039176" sldId="266"/>
        </pc:sldMkLst>
        <pc:picChg chg="add mod ord">
          <ac:chgData name="Bas Banning" userId="7577e7c9-3863-4282-a3b7-466d1aad20af" providerId="ADAL" clId="{90C597A5-3178-4699-8E3D-DF12AE51C5D1}" dt="2022-03-09T13:21:34.938" v="4" actId="1076"/>
          <ac:picMkLst>
            <pc:docMk/>
            <pc:sldMk cId="657039176" sldId="266"/>
            <ac:picMk id="4" creationId="{D2C1E9AF-12D1-4741-9AF5-54BC5DF4EE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Filmpje ‘hoe werkt de gemeenteraad’. Klik</a:t>
            </a:r>
            <a:r>
              <a:rPr lang="nl-NL" baseline="0"/>
              <a:t> op de dia om het filmpje te starten.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124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261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050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699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589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094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426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680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09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756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0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24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j10JtCB19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E49C94-A223-4151-A023-9246FF659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30693" r="13260" b="25915"/>
          <a:stretch/>
        </p:blipFill>
        <p:spPr bwMode="auto">
          <a:xfrm>
            <a:off x="378016" y="266660"/>
            <a:ext cx="8579850" cy="383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0" y="-110011"/>
            <a:ext cx="9144000" cy="5260397"/>
            <a:chOff x="0" y="-116897"/>
            <a:chExt cx="9144000" cy="5260397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6640" y="-116897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Gemeenteraadsverkiezingen</a:t>
            </a:r>
            <a:endParaRPr lang="nl-NL" sz="1800" i="1">
              <a:solidFill>
                <a:schemeClr val="tx2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2049577" cy="7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1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865870"/>
            <a:ext cx="6388382" cy="949409"/>
          </a:xfrm>
        </p:spPr>
        <p:txBody>
          <a:bodyPr/>
          <a:lstStyle/>
          <a:p>
            <a:r>
              <a:rPr lang="nl-NL" sz="6000"/>
              <a:t>Waar of niet waar?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842"/>
            <a:ext cx="1771893" cy="15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663.photobucket.com/albums/uu358/weblog_rouveen/blogger12/ongeval-bromfiets-staphorst-gorterlaan-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r="28540"/>
          <a:stretch/>
        </p:blipFill>
        <p:spPr bwMode="auto">
          <a:xfrm>
            <a:off x="-1" y="2006931"/>
            <a:ext cx="1771893" cy="31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096" r="34993"/>
          <a:stretch/>
        </p:blipFill>
        <p:spPr>
          <a:xfrm>
            <a:off x="-1" y="467843"/>
            <a:ext cx="1771892" cy="469487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 rot="20457841">
            <a:off x="3250555" y="2918627"/>
            <a:ext cx="2036490" cy="131317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 rot="1065503">
            <a:off x="5186379" y="2902618"/>
            <a:ext cx="2042493" cy="13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regelt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dat</a:t>
            </a:r>
            <a:r>
              <a:rPr lang="en-US">
                <a:solidFill>
                  <a:srgbClr val="FF0000"/>
                </a:solidFill>
              </a:rPr>
              <a:t> het </a:t>
            </a:r>
            <a:r>
              <a:rPr lang="en-US" err="1">
                <a:solidFill>
                  <a:srgbClr val="FF0000"/>
                </a:solidFill>
              </a:rPr>
              <a:t>vuilnis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wordt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opgehaald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11" name="Picture 2" descr="http://evadebakker.sp.nl/weblog/files/2007/05/vuilni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r="48327"/>
          <a:stretch/>
        </p:blipFill>
        <p:spPr bwMode="auto">
          <a:xfrm>
            <a:off x="-50798" y="467841"/>
            <a:ext cx="1809818" cy="49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zorgt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dat</a:t>
            </a:r>
            <a:r>
              <a:rPr lang="en-US">
                <a:solidFill>
                  <a:srgbClr val="FF0000"/>
                </a:solidFill>
              </a:rPr>
              <a:t> er </a:t>
            </a:r>
            <a:r>
              <a:rPr lang="en-US" err="1">
                <a:solidFill>
                  <a:srgbClr val="FF0000"/>
                </a:solidFill>
              </a:rPr>
              <a:t>huishoudelijke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hulp</a:t>
            </a:r>
            <a:r>
              <a:rPr lang="en-US">
                <a:solidFill>
                  <a:srgbClr val="FF0000"/>
                </a:solidFill>
              </a:rPr>
              <a:t> is.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r="48228"/>
          <a:stretch/>
        </p:blipFill>
        <p:spPr>
          <a:xfrm>
            <a:off x="-1" y="467843"/>
            <a:ext cx="1800000" cy="46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0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bepaalt</a:t>
            </a:r>
            <a:r>
              <a:rPr lang="en-US">
                <a:solidFill>
                  <a:srgbClr val="FF0000"/>
                </a:solidFill>
              </a:rPr>
              <a:t> of het leger </a:t>
            </a:r>
            <a:r>
              <a:rPr lang="en-US" err="1">
                <a:solidFill>
                  <a:srgbClr val="FF0000"/>
                </a:solidFill>
              </a:rPr>
              <a:t>wordt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ingezet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bij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een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oorlog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842"/>
            <a:ext cx="1771893" cy="15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663.photobucket.com/albums/uu358/weblog_rouveen/blogger12/ongeval-bromfiets-staphorst-gorterlaan-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r="28540"/>
          <a:stretch/>
        </p:blipFill>
        <p:spPr bwMode="auto">
          <a:xfrm>
            <a:off x="-1" y="2006931"/>
            <a:ext cx="1771893" cy="31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096" r="34993"/>
          <a:stretch/>
        </p:blipFill>
        <p:spPr>
          <a:xfrm>
            <a:off x="-1" y="487057"/>
            <a:ext cx="1771892" cy="467565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11" name="Picture 2" descr="http://farm4.staticflickr.com/3248/2539410000_3814bd08fe.jpg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2643" r="29466" b="2096"/>
          <a:stretch/>
        </p:blipFill>
        <p:spPr bwMode="auto">
          <a:xfrm>
            <a:off x="0" y="466237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3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bepaalt</a:t>
            </a:r>
            <a:r>
              <a:rPr lang="en-US">
                <a:solidFill>
                  <a:srgbClr val="FF0000"/>
                </a:solidFill>
              </a:rPr>
              <a:t> tot hoe </a:t>
            </a:r>
            <a:r>
              <a:rPr lang="en-US" err="1">
                <a:solidFill>
                  <a:srgbClr val="FF0000"/>
                </a:solidFill>
              </a:rPr>
              <a:t>laat</a:t>
            </a:r>
            <a:r>
              <a:rPr lang="en-US">
                <a:solidFill>
                  <a:srgbClr val="FF0000"/>
                </a:solidFill>
              </a:rPr>
              <a:t> cafés open </a:t>
            </a:r>
            <a:r>
              <a:rPr lang="en-US" err="1">
                <a:solidFill>
                  <a:srgbClr val="FF0000"/>
                </a:solidFill>
              </a:rPr>
              <a:t>mogen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zijn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842"/>
            <a:ext cx="1771893" cy="15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663.photobucket.com/albums/uu358/weblog_rouveen/blogger12/ongeval-bromfiets-staphorst-gorterlaan-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r="28540"/>
          <a:stretch/>
        </p:blipFill>
        <p:spPr bwMode="auto">
          <a:xfrm>
            <a:off x="-1" y="2006931"/>
            <a:ext cx="1771893" cy="31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11" name="Picture 2" descr="http://farm6.staticflickr.com/5224/5846618762_a2138b266b.jpg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72694"/>
          <a:stretch/>
        </p:blipFill>
        <p:spPr bwMode="auto">
          <a:xfrm>
            <a:off x="-2" y="467843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13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zorgt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dat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er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dagbesteding</a:t>
            </a:r>
            <a:r>
              <a:rPr lang="en-US">
                <a:solidFill>
                  <a:srgbClr val="FF0000"/>
                </a:solidFill>
              </a:rPr>
              <a:t> is.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62108" b="3655"/>
          <a:stretch/>
        </p:blipFill>
        <p:spPr>
          <a:xfrm>
            <a:off x="-93133" y="467843"/>
            <a:ext cx="1894804" cy="492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4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zorgt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voor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stoplichten</a:t>
            </a:r>
            <a:r>
              <a:rPr lang="en-US">
                <a:solidFill>
                  <a:srgbClr val="FF0000"/>
                </a:solidFill>
              </a:rPr>
              <a:t> en </a:t>
            </a:r>
            <a:r>
              <a:rPr lang="en-US" err="1">
                <a:solidFill>
                  <a:srgbClr val="FF0000"/>
                </a:solidFill>
              </a:rPr>
              <a:t>fietspaden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11" name="Picture 2" descr="http://upload.wikimedia.org/wikipedia/commons/8/86/Vrijliggend_fietspad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16690"/>
          <a:stretch/>
        </p:blipFill>
        <p:spPr bwMode="auto">
          <a:xfrm>
            <a:off x="0" y="467842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8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zorgt</a:t>
            </a:r>
            <a:r>
              <a:rPr lang="en-US">
                <a:solidFill>
                  <a:srgbClr val="FF0000"/>
                </a:solidFill>
              </a:rPr>
              <a:t> voor </a:t>
            </a:r>
            <a:r>
              <a:rPr lang="en-US" err="1">
                <a:solidFill>
                  <a:srgbClr val="FF0000"/>
                </a:solidFill>
              </a:rPr>
              <a:t>nieuwe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snelwegen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11" name="Picture 4" descr="http://upload.wikimedia.org/wikipedia/commons/9/9b/Rijksweg_A4_Netherlands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7" r="40599"/>
          <a:stretch/>
        </p:blipFill>
        <p:spPr bwMode="auto">
          <a:xfrm>
            <a:off x="-1" y="467842"/>
            <a:ext cx="180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4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8327A86-A9B2-426D-AE05-556553F62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29" t="9096" r="52868"/>
          <a:stretch/>
        </p:blipFill>
        <p:spPr>
          <a:xfrm>
            <a:off x="-411024" y="467842"/>
            <a:ext cx="2249705" cy="46756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</a:t>
            </a:r>
            <a:r>
              <a:rPr lang="en-US" err="1">
                <a:solidFill>
                  <a:srgbClr val="FF0000"/>
                </a:solidFill>
              </a:rPr>
              <a:t>burgemeester</a:t>
            </a:r>
            <a:r>
              <a:rPr lang="en-US">
                <a:solidFill>
                  <a:srgbClr val="FF0000"/>
                </a:solidFill>
              </a:rPr>
              <a:t> is de baas in de </a:t>
            </a:r>
            <a:r>
              <a:rPr lang="en-US" err="1">
                <a:solidFill>
                  <a:srgbClr val="FF0000"/>
                </a:solidFill>
              </a:rPr>
              <a:t>gemeente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 is de baas in </a:t>
            </a:r>
            <a:r>
              <a:rPr lang="en-US" err="1">
                <a:solidFill>
                  <a:srgbClr val="FF0000"/>
                </a:solidFill>
              </a:rPr>
              <a:t>een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gemeente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7" r="74372"/>
          <a:stretch/>
        </p:blipFill>
        <p:spPr>
          <a:xfrm>
            <a:off x="-130628" y="467842"/>
            <a:ext cx="188861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3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5" t="73603" r="32334" b="9112"/>
          <a:stretch/>
        </p:blipFill>
        <p:spPr bwMode="auto">
          <a:xfrm rot="5400000">
            <a:off x="2234169" y="-1766329"/>
            <a:ext cx="4675659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10778" b="8930"/>
          <a:stretch/>
        </p:blipFill>
        <p:spPr bwMode="auto">
          <a:xfrm>
            <a:off x="1582057" y="1698171"/>
            <a:ext cx="6473371" cy="34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035453" y="115353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Politiek in Praktijk Gemeenteraadsverkiezingen 2022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12458" y="971233"/>
            <a:ext cx="5631542" cy="618825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Hoe werkt de gemeenteraad?</a:t>
            </a:r>
          </a:p>
        </p:txBody>
      </p:sp>
      <p:sp>
        <p:nvSpPr>
          <p:cNvPr id="7" name="Gelijkbenige driehoek 6">
            <a:hlinkClick r:id="rId3"/>
            <a:extLst>
              <a:ext uri="{FF2B5EF4-FFF2-40B4-BE49-F238E27FC236}">
                <a16:creationId xmlns:a16="http://schemas.microsoft.com/office/drawing/2014/main" id="{DCE66FE3-F28F-475A-A530-600FD7D133AE}"/>
              </a:ext>
            </a:extLst>
          </p:cNvPr>
          <p:cNvSpPr/>
          <p:nvPr/>
        </p:nvSpPr>
        <p:spPr>
          <a:xfrm rot="5400000">
            <a:off x="203730" y="711041"/>
            <a:ext cx="1174595" cy="1018479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96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4915" y="787386"/>
            <a:ext cx="7199084" cy="900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Op 16 </a:t>
            </a:r>
            <a:r>
              <a:rPr lang="en-US" err="1">
                <a:solidFill>
                  <a:srgbClr val="FF0000"/>
                </a:solidFill>
              </a:rPr>
              <a:t>maart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kiezen</a:t>
            </a:r>
            <a:r>
              <a:rPr lang="en-US">
                <a:solidFill>
                  <a:srgbClr val="FF0000"/>
                </a:solidFill>
              </a:rPr>
              <a:t> we </a:t>
            </a:r>
            <a:r>
              <a:rPr lang="en-US" err="1">
                <a:solidFill>
                  <a:srgbClr val="FF0000"/>
                </a:solidFill>
              </a:rPr>
              <a:t>een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burgemeester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9" t="20277" r="57286" b="21142"/>
          <a:stretch/>
        </p:blipFill>
        <p:spPr bwMode="auto">
          <a:xfrm>
            <a:off x="-1" y="467842"/>
            <a:ext cx="180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8F0DAD-DACC-4C27-B5B5-2561D3E506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29" t="9096" r="52868"/>
          <a:stretch/>
        </p:blipFill>
        <p:spPr>
          <a:xfrm>
            <a:off x="-411024" y="467842"/>
            <a:ext cx="2249705" cy="46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1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4915" y="787386"/>
            <a:ext cx="7199084" cy="900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Op 16 </a:t>
            </a:r>
            <a:r>
              <a:rPr lang="en-US" err="1">
                <a:solidFill>
                  <a:srgbClr val="FF0000"/>
                </a:solidFill>
              </a:rPr>
              <a:t>maart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kiezen</a:t>
            </a:r>
            <a:r>
              <a:rPr lang="en-US">
                <a:solidFill>
                  <a:srgbClr val="FF0000"/>
                </a:solidFill>
              </a:rPr>
              <a:t> we de </a:t>
            </a:r>
            <a:r>
              <a:rPr lang="en-US" err="1">
                <a:solidFill>
                  <a:srgbClr val="FF0000"/>
                </a:solidFill>
              </a:rPr>
              <a:t>gemeenteraad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nl-NL">
              <a:solidFill>
                <a:srgbClr val="FF0000"/>
              </a:solidFill>
            </a:endParaRP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184993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/>
          <a:stretch/>
        </p:blipFill>
        <p:spPr>
          <a:xfrm>
            <a:off x="2084880" y="2418052"/>
            <a:ext cx="3269278" cy="2108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b="1"/>
          <a:stretch/>
        </p:blipFill>
        <p:spPr>
          <a:xfrm>
            <a:off x="5614236" y="2418052"/>
            <a:ext cx="3269704" cy="2102186"/>
          </a:xfrm>
          <a:prstGeom prst="rect">
            <a:avLst/>
          </a:prstGeom>
        </p:spPr>
      </p:pic>
      <p:pic>
        <p:nvPicPr>
          <p:cNvPr id="3" name="Afbeelding 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55254"/>
          <a:stretch/>
        </p:blipFill>
        <p:spPr>
          <a:xfrm>
            <a:off x="0" y="467842"/>
            <a:ext cx="18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1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r="579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991095"/>
            <a:ext cx="5098942" cy="720000"/>
          </a:xfrm>
        </p:spPr>
        <p:txBody>
          <a:bodyPr/>
          <a:lstStyle/>
          <a:p>
            <a:r>
              <a:rPr lang="nl-NL"/>
              <a:t>Stemmen met je voeten</a:t>
            </a:r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80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">
                <a:ea typeface="+mn-lt"/>
                <a:cs typeface="+mn-lt"/>
              </a:rPr>
              <a:t>Onze gemeente moet in lege gebouwen vluchtelingen uit Oekraïne opvangen.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Stelling 1</a:t>
            </a:r>
          </a:p>
        </p:txBody>
      </p:sp>
      <p:sp>
        <p:nvSpPr>
          <p:cNvPr id="10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A1C6E87-E8A1-44F9-8C15-7F8C4AFAD4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36" t="8184" r="24247" b="8900"/>
          <a:stretch/>
        </p:blipFill>
        <p:spPr>
          <a:xfrm>
            <a:off x="-3611081" y="464510"/>
            <a:ext cx="5374884" cy="47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9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De winkels moeten op zondag open kunnen blijven.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Stelling 2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 b="21134"/>
          <a:stretch/>
        </p:blipFill>
        <p:spPr>
          <a:xfrm rot="16200000">
            <a:off x="-1352277" y="1815776"/>
            <a:ext cx="4680000" cy="19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3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Onze gemeente moet meer opdrachten geven aan bedrijven waar mensen met een beperking werken.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Stelling 3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10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-191" r="12716" b="191"/>
          <a:stretch/>
        </p:blipFill>
        <p:spPr>
          <a:xfrm>
            <a:off x="0" y="467841"/>
            <a:ext cx="1744910" cy="2340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r="12716"/>
          <a:stretch/>
        </p:blipFill>
        <p:spPr>
          <a:xfrm>
            <a:off x="0" y="2803500"/>
            <a:ext cx="174491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9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Onze gemeente moet de hondenbelasting afschaffen.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Stelling 4</a:t>
            </a:r>
          </a:p>
        </p:txBody>
      </p:sp>
      <p:sp>
        <p:nvSpPr>
          <p:cNvPr id="10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8" r="46228"/>
          <a:stretch/>
        </p:blipFill>
        <p:spPr>
          <a:xfrm>
            <a:off x="0" y="467842"/>
            <a:ext cx="175188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6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Er moeten meer beveiligingscamera’s op straat komen.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Stelling 5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1" t="-117" r="39477" b="117"/>
          <a:stretch/>
        </p:blipFill>
        <p:spPr>
          <a:xfrm>
            <a:off x="0" y="467841"/>
            <a:ext cx="1768980" cy="46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4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Kantoren moeten worden omgebouwd tot woningen.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Stelling 6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r="30615"/>
          <a:stretch/>
        </p:blipFill>
        <p:spPr>
          <a:xfrm>
            <a:off x="0" y="467842"/>
            <a:ext cx="1794617" cy="46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7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Als je een uitkering hebt, moet je vrijwilligerswerk doen voor de gemeente.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Stelling 7</a:t>
            </a:r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5" r="29440"/>
          <a:stretch/>
        </p:blipFill>
        <p:spPr>
          <a:xfrm>
            <a:off x="0" y="468902"/>
            <a:ext cx="1768979" cy="46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9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663.photobucket.com/albums/uu358/weblog_rouveen/blogger12/ongeval-bromfiets-staphorst-gorterlaan-01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1748" r="319" b="19057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018675" y="120594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Politiek in Praktijk Gemeenteraadsverkiezingen 2022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30600" y="4083804"/>
            <a:ext cx="5613401" cy="589796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Van probleem tot oplossing</a:t>
            </a:r>
          </a:p>
        </p:txBody>
      </p:sp>
    </p:spTree>
    <p:extLst>
      <p:ext uri="{BB962C8B-B14F-4D97-AF65-F5344CB8AC3E}">
        <p14:creationId xmlns:p14="http://schemas.microsoft.com/office/powerpoint/2010/main" val="349367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De gemeente moet coffeeshops sluiten.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Stelling 8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r="51528"/>
          <a:stretch/>
        </p:blipFill>
        <p:spPr>
          <a:xfrm>
            <a:off x="0" y="472564"/>
            <a:ext cx="1777525" cy="46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7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ea typeface="+mn-lt"/>
                <a:cs typeface="+mn-lt"/>
              </a:rPr>
              <a:t>Onze gemeente moet zelf afval scheiden, zodat mensen dat niet zelf hoeven te doen.</a:t>
            </a: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Stelling 9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4" name="Afbeelding 4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A2677948-FB96-47F4-8A4B-5B9F669FA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006" y="466799"/>
            <a:ext cx="3719512" cy="46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7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ea typeface="+mn-lt"/>
                <a:cs typeface="+mn-lt"/>
              </a:rPr>
              <a:t>Er moet in onze gemeente een jongerenraad komen.</a:t>
            </a:r>
            <a:endParaRPr lang="nl-NL"/>
          </a:p>
          <a:p>
            <a:pPr marL="0" indent="0">
              <a:buNone/>
            </a:pPr>
            <a:endParaRPr lang="nl-NL"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Stelling 10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68" y="2812306"/>
            <a:ext cx="2273727" cy="14691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41" y="2812306"/>
            <a:ext cx="2273727" cy="1466683"/>
          </a:xfrm>
          <a:prstGeom prst="rect">
            <a:avLst/>
          </a:prstGeom>
        </p:spPr>
      </p:pic>
      <p:sp>
        <p:nvSpPr>
          <p:cNvPr id="9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5442" y="159279"/>
            <a:ext cx="6436800" cy="308563"/>
          </a:xfr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  <a:p>
            <a:endParaRPr lang="nl-NL"/>
          </a:p>
        </p:txBody>
      </p:sp>
      <p:pic>
        <p:nvPicPr>
          <p:cNvPr id="4" name="Afbeelding 4" descr="Afbeelding met persoon, binnen, mensen&#10;&#10;Automatisch gegenereerde beschrijving">
            <a:extLst>
              <a:ext uri="{FF2B5EF4-FFF2-40B4-BE49-F238E27FC236}">
                <a16:creationId xmlns:a16="http://schemas.microsoft.com/office/drawing/2014/main" id="{75C5CDF7-37EE-4908-854A-6CA597D05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" r="32443" b="189"/>
          <a:stretch/>
        </p:blipFill>
        <p:spPr>
          <a:xfrm>
            <a:off x="-347663" y="468842"/>
            <a:ext cx="2110625" cy="46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1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16979" r="23169" b="17005"/>
          <a:stretch/>
        </p:blipFill>
        <p:spPr bwMode="auto">
          <a:xfrm>
            <a:off x="0" y="467842"/>
            <a:ext cx="9144000" cy="467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976730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7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0709" r="23746" b="10586"/>
          <a:stretch/>
        </p:blipFill>
        <p:spPr bwMode="auto">
          <a:xfrm>
            <a:off x="0" y="463500"/>
            <a:ext cx="914399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010286" y="115353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7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010286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30600" y="4083804"/>
            <a:ext cx="561340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Van probleem tot oplossing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10511" r="23207" b="10198"/>
          <a:stretch/>
        </p:blipFill>
        <p:spPr bwMode="auto">
          <a:xfrm>
            <a:off x="0" y="476673"/>
            <a:ext cx="9144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027064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>
              <a:ea typeface="+mn-lt"/>
              <a:cs typeface="+mn-lt"/>
            </a:endParaRPr>
          </a:p>
          <a:p>
            <a:endParaRPr lang="nl-NL" b="0">
              <a:cs typeface="Calibri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30600" y="4083804"/>
            <a:ext cx="561340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Van probleem tot oplossing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10496" r="20790" b="1040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2069009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30600" y="4083804"/>
            <a:ext cx="561340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Van probleem tot oplossing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1"/>
          <a:stretch/>
        </p:blipFill>
        <p:spPr bwMode="auto">
          <a:xfrm>
            <a:off x="1" y="481274"/>
            <a:ext cx="9144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530600" y="4083804"/>
            <a:ext cx="5613401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Van probleem tot oplossing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10554" r="24017" b="10399"/>
          <a:stretch/>
        </p:blipFill>
        <p:spPr bwMode="auto">
          <a:xfrm>
            <a:off x="2" y="476673"/>
            <a:ext cx="914399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jdelijke aanduiding voor voettekst 2"/>
          <p:cNvSpPr txBox="1">
            <a:spLocks/>
          </p:cNvSpPr>
          <p:nvPr/>
        </p:nvSpPr>
        <p:spPr>
          <a:xfrm>
            <a:off x="2195608" y="98183"/>
            <a:ext cx="6184993" cy="273844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defPPr>
              <a:defRPr lang="nl-NL"/>
            </a:defPPr>
            <a:lvl1pPr marL="0" algn="r" defTabSz="6858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ea typeface="+mn-lt"/>
              <a:cs typeface="+mn-lt"/>
            </a:endParaRPr>
          </a:p>
          <a:p>
            <a:r>
              <a:rPr lang="nl-NL">
                <a:ea typeface="+mn-lt"/>
                <a:cs typeface="+mn-lt"/>
              </a:rPr>
              <a:t>Politiek in Praktijk Gemeenteraadsverkiezingen 2022</a:t>
            </a:r>
            <a:endParaRPr lang="en-US" b="0">
              <a:ea typeface="+mn-lt"/>
              <a:cs typeface="+mn-lt"/>
            </a:endParaRPr>
          </a:p>
          <a:p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7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 powerpointtemplate-NL rood">
  <a:themeElements>
    <a:clrScheme name="ProDemos rood">
      <a:dk1>
        <a:srgbClr val="F10E41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F10E41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rood.pptx" id="{C908622C-FF9E-E941-BEDE-12E23D0D010E}" vid="{F6450497-734F-0646-BAA0-ABD89471226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7bcf79-13ec-4791-9315-eb816fa35df2">
      <UserInfo>
        <DisplayName>Cees van Dijk</DisplayName>
        <AccountId>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6" ma:contentTypeDescription="Een nieuw document maken." ma:contentTypeScope="" ma:versionID="4822b641f888a48b868894bbb682b71f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c88e0935024e888407724da21d0ba492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C6D08A-EFE9-4741-89B0-401088316BE1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486EA9-48DC-400B-9DFC-1B7A3F28E1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FAEDA1-B965-4CA1-9C85-59AAB91BA3E2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rood</Template>
  <Application>Microsoft Office PowerPoint</Application>
  <PresentationFormat>On-screen Show (16:9)</PresentationFormat>
  <Slides>33</Slides>
  <Notes>31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ProDemos powerpointtemplate-NL rood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Waar of niet waar?</vt:lpstr>
      <vt:lpstr>De gemeenteraad regelt dat het vuilnis wordt opgehaald.</vt:lpstr>
      <vt:lpstr>De gemeenteraad zorgt dat er huishoudelijke hulp is.</vt:lpstr>
      <vt:lpstr>De gemeenteraad bepaalt of het leger wordt ingezet bij een oorlog.</vt:lpstr>
      <vt:lpstr>De gemeenteraad bepaalt tot hoe laat cafés open mogen zijn.</vt:lpstr>
      <vt:lpstr>De gemeenteraad zorgt dat er dagbesteding is.</vt:lpstr>
      <vt:lpstr>De gemeenteraad zorgt voor stoplichten en fietspaden</vt:lpstr>
      <vt:lpstr>De gemeenteraad zorgt voor nieuwe snelwegen.</vt:lpstr>
      <vt:lpstr>De burgemeester is de baas in de gemeente.</vt:lpstr>
      <vt:lpstr>De gemeenteraad is de baas in een gemeente.</vt:lpstr>
      <vt:lpstr>Op 16 maart kiezen we een burgemeester.</vt:lpstr>
      <vt:lpstr>Op 16 maart kiezen we de gemeenteraad.</vt:lpstr>
      <vt:lpstr>Stemmen met je voeten</vt:lpstr>
      <vt:lpstr>Stelling 1</vt:lpstr>
      <vt:lpstr>Stelling 2</vt:lpstr>
      <vt:lpstr>Stelling 3</vt:lpstr>
      <vt:lpstr>Stelling 4</vt:lpstr>
      <vt:lpstr>Stelling 5</vt:lpstr>
      <vt:lpstr>Stelling 6</vt:lpstr>
      <vt:lpstr>Stelling 7</vt:lpstr>
      <vt:lpstr>Stelling 8</vt:lpstr>
      <vt:lpstr>Stelling 9</vt:lpstr>
      <vt:lpstr>Stelling 10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revision>1</cp:revision>
  <cp:lastPrinted>2017-06-07T13:51:27Z</cp:lastPrinted>
  <dcterms:created xsi:type="dcterms:W3CDTF">2017-11-17T11:31:52Z</dcterms:created>
  <dcterms:modified xsi:type="dcterms:W3CDTF">2022-03-10T08:54:37Z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3636400</vt:r8>
  </property>
  <property fmtid="{D5CDD505-2E9C-101B-9397-08002B2CF9AE}" pid="3" name="ContentTypeId">
    <vt:lpwstr>0x010100BEB7D61D776EC44EBF96354E46DD7CF7</vt:lpwstr>
  </property>
  <property fmtid="{D5CDD505-2E9C-101B-9397-08002B2CF9AE}" pid="4" name="_dlc_DocIdItemGuid">
    <vt:lpwstr>abda0611-c7cf-40c6-a965-d5cdf2886933</vt:lpwstr>
  </property>
  <property fmtid="{D5CDD505-2E9C-101B-9397-08002B2CF9AE}" pid="5" name="xd_ProgID">
    <vt:lpwstr/>
  </property>
  <property fmtid="{D5CDD505-2E9C-101B-9397-08002B2CF9AE}" pid="6" name="DocumentSetDescription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URL">
    <vt:lpwstr/>
  </property>
  <property fmtid="{D5CDD505-2E9C-101B-9397-08002B2CF9AE}" pid="12" name="xd_Signature">
    <vt:lpwstr/>
  </property>
</Properties>
</file>