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66" r:id="rId5"/>
    <p:sldId id="289" r:id="rId6"/>
    <p:sldId id="290" r:id="rId7"/>
    <p:sldId id="308" r:id="rId8"/>
    <p:sldId id="309" r:id="rId9"/>
    <p:sldId id="312" r:id="rId10"/>
    <p:sldId id="310" r:id="rId11"/>
    <p:sldId id="313" r:id="rId12"/>
    <p:sldId id="314" r:id="rId13"/>
    <p:sldId id="316" r:id="rId14"/>
    <p:sldId id="315" r:id="rId15"/>
    <p:sldId id="317" r:id="rId16"/>
    <p:sldId id="318" r:id="rId17"/>
    <p:sldId id="319" r:id="rId18"/>
    <p:sldId id="320" r:id="rId1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es van Dijk" initials="CvD" lastIdx="2" clrIdx="0">
    <p:extLst>
      <p:ext uri="{19B8F6BF-5375-455C-9EA6-DF929625EA0E}">
        <p15:presenceInfo xmlns:p15="http://schemas.microsoft.com/office/powerpoint/2012/main" userId="S::cees@prodemos.nl::15484f1a-d14c-4d76-ad31-ba8dbb0f5e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0BCEB-D562-4357-9C51-29B13A38B1F2}" v="183" dt="2023-02-21T14:02:50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084"/>
  </p:normalViewPr>
  <p:slideViewPr>
    <p:cSldViewPr snapToGrid="0" snapToObjects="1">
      <p:cViewPr varScale="1">
        <p:scale>
          <a:sx n="125" d="100"/>
          <a:sy n="125" d="100"/>
        </p:scale>
        <p:origin x="7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Afbeelding: Rijksdienst voor het Cultureel Erfgoed, Amersfoort / 12364-37970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94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Afbeelding: Rijksdienst voor het Cultureel Erfgoed, Amersfoort / 12364-37970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4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8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4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Hier de titel van de presentatie invoegen</a:t>
            </a:r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4316416"/>
              <a:ext cx="9144000" cy="82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183344" y="4005105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tx2"/>
                </a:solidFill>
              </a:rPr>
              <a:t>Over de Lijn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3" y="709004"/>
            <a:ext cx="2049577" cy="795539"/>
          </a:xfrm>
          <a:prstGeom prst="rect">
            <a:avLst/>
          </a:prstGeom>
        </p:spPr>
      </p:pic>
      <p:pic>
        <p:nvPicPr>
          <p:cNvPr id="16" name="Picture 4" descr="Afbeeldingsresultaat voor s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07" y="2872598"/>
            <a:ext cx="913771" cy="5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groenlink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4" y="3034500"/>
            <a:ext cx="1766325" cy="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beeldingsresultaat voor sgp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13" y="3745547"/>
            <a:ext cx="862432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12" y="1772685"/>
            <a:ext cx="1304144" cy="5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01" y="2663534"/>
            <a:ext cx="2221599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fbeeldingsresultaat voor logo p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" y="2095287"/>
            <a:ext cx="1951845" cy="4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Afbeeldingsresultaat voor logo 50pl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13" y="1955701"/>
            <a:ext cx="814730" cy="7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85" y="741224"/>
            <a:ext cx="783556" cy="8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47" y="3462650"/>
            <a:ext cx="1801673" cy="2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d66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9" y="701978"/>
            <a:ext cx="944171" cy="5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30" y="1631725"/>
            <a:ext cx="800882" cy="8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12CA19-3E2A-4C37-A248-1B61977119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2170" y="3107969"/>
            <a:ext cx="1194643" cy="63316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21A2813-B59D-4198-967A-D9066D7242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450" y="922540"/>
            <a:ext cx="933635" cy="93363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0239B57-C130-4A14-AF4F-1FE389430F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2082" y="741224"/>
            <a:ext cx="1125769" cy="468829"/>
          </a:xfrm>
          <a:prstGeom prst="rect">
            <a:avLst/>
          </a:prstGeom>
        </p:spPr>
      </p:pic>
      <p:pic>
        <p:nvPicPr>
          <p:cNvPr id="32" name="Afbeelding 31" descr="Afbeelding met tekst, klok&#10;&#10;Automatisch gegenereerde beschrijving">
            <a:extLst>
              <a:ext uri="{FF2B5EF4-FFF2-40B4-BE49-F238E27FC236}">
                <a16:creationId xmlns:a16="http://schemas.microsoft.com/office/drawing/2014/main" id="{2DE4B2AD-02CC-F0C3-2544-447F463EBC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2052" y="3578361"/>
            <a:ext cx="1588011" cy="451867"/>
          </a:xfrm>
          <a:prstGeom prst="rect">
            <a:avLst/>
          </a:prstGeom>
        </p:spPr>
      </p:pic>
      <p:pic>
        <p:nvPicPr>
          <p:cNvPr id="34" name="Afbeelding 33" descr="Afbeelding met tekst&#10;&#10;Automatisch gegenereerde beschrijving">
            <a:extLst>
              <a:ext uri="{FF2B5EF4-FFF2-40B4-BE49-F238E27FC236}">
                <a16:creationId xmlns:a16="http://schemas.microsoft.com/office/drawing/2014/main" id="{D521AA7B-6D6E-133A-1C83-8270F19ED8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22994" y="1533138"/>
            <a:ext cx="666750" cy="66008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B8B18B43-CF56-1A17-E3E4-FF35D732CA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0301" y="679204"/>
            <a:ext cx="790501" cy="832106"/>
          </a:xfrm>
          <a:prstGeom prst="rect">
            <a:avLst/>
          </a:prstGeom>
        </p:spPr>
      </p:pic>
      <p:pic>
        <p:nvPicPr>
          <p:cNvPr id="38" name="Afbeelding 37" descr="Afbeelding met tekst, teken&#10;&#10;Automatisch gegenereerde beschrijving">
            <a:extLst>
              <a:ext uri="{FF2B5EF4-FFF2-40B4-BE49-F238E27FC236}">
                <a16:creationId xmlns:a16="http://schemas.microsoft.com/office/drawing/2014/main" id="{D77193E9-6D9B-4230-F65C-8CD32023A6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6206" y="3649738"/>
            <a:ext cx="1032745" cy="467467"/>
          </a:xfrm>
          <a:prstGeom prst="rect">
            <a:avLst/>
          </a:prstGeom>
        </p:spPr>
      </p:pic>
      <p:pic>
        <p:nvPicPr>
          <p:cNvPr id="40" name="Afbeelding 39" descr="Afbeelding met tekst&#10;&#10;Automatisch gegenereerde beschrijving">
            <a:extLst>
              <a:ext uri="{FF2B5EF4-FFF2-40B4-BE49-F238E27FC236}">
                <a16:creationId xmlns:a16="http://schemas.microsoft.com/office/drawing/2014/main" id="{4A2615AE-19BE-1364-4BF3-383A5C825E4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61400" y="1750871"/>
            <a:ext cx="731520" cy="7315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928BED4-D9F9-1F4F-1DE1-0ABD14D2C3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29730" y="2589609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alleen geld uitgeven aan haar kerntaken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en niet aan zorg, welzijn en sport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Afbeelding 3" descr="Afbeelding met gras, buiten, lucht, persoon&#10;&#10;Automatisch gegenereerde beschrijving">
            <a:extLst>
              <a:ext uri="{FF2B5EF4-FFF2-40B4-BE49-F238E27FC236}">
                <a16:creationId xmlns:a16="http://schemas.microsoft.com/office/drawing/2014/main" id="{340DCF5B-D48F-3F96-2744-2D16A0B8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64" r="17113"/>
          <a:stretch/>
        </p:blipFill>
        <p:spPr>
          <a:xfrm>
            <a:off x="0" y="466344"/>
            <a:ext cx="17335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5366479" y="1904445"/>
            <a:ext cx="44971" cy="3101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7" y="3824208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09" y="2849874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05" y="2979735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8" y="3158599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28" y="2680589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69" y="3332084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22" y="3201926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00" y="4128376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05" y="2754787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19" y="3724125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00" y="4441399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3906" y="4433628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7628" y="3137357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3510" y="2382766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49" y="443427"/>
            <a:ext cx="7352261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alleen geld uitgeven aan haar kerntaken en niet aan zorg, welzijn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en sport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5067" y="1921603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8180" y="4041242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4761" y="3525070"/>
            <a:ext cx="790501" cy="832106"/>
          </a:xfrm>
          <a:prstGeom prst="rect">
            <a:avLst/>
          </a:prstGeom>
        </p:spPr>
      </p:pic>
      <p:pic>
        <p:nvPicPr>
          <p:cNvPr id="2" name="Afbeelding 1" descr="Afbeelding met gras, buiten, lucht, persoon&#10;&#10;Automatisch gegenereerde beschrijving">
            <a:extLst>
              <a:ext uri="{FF2B5EF4-FFF2-40B4-BE49-F238E27FC236}">
                <a16:creationId xmlns:a16="http://schemas.microsoft.com/office/drawing/2014/main" id="{24A96B13-E71E-6EAC-CD23-CE21A33755B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8164" r="17113"/>
          <a:stretch/>
        </p:blipFill>
        <p:spPr>
          <a:xfrm>
            <a:off x="0" y="466344"/>
            <a:ext cx="1733550" cy="4680000"/>
          </a:xfrm>
          <a:prstGeom prst="rect">
            <a:avLst/>
          </a:prstGeom>
        </p:spPr>
      </p:pic>
      <p:pic>
        <p:nvPicPr>
          <p:cNvPr id="4" name="Afbeelding 3" descr="Afbeelding met tekst, teken&#10;&#10;Automatisch gegenereerde beschrijving">
            <a:extLst>
              <a:ext uri="{FF2B5EF4-FFF2-40B4-BE49-F238E27FC236}">
                <a16:creationId xmlns:a16="http://schemas.microsoft.com/office/drawing/2014/main" id="{198B6870-4B13-335C-6180-CD78274D46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7830" y="4403929"/>
            <a:ext cx="1032745" cy="46746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AC1EDBE0-B8D5-7EDE-D060-240E9A7B9E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4412" y="4084752"/>
            <a:ext cx="731520" cy="73152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D1700A2-B8B2-447A-76F3-C18EB7396C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2398" y="3517444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Noord-Brabant moet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op gevaarlijke provinciale wegen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de maximumsnelheid verlagen naar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60 km per uur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Picture 2" descr="Afbeeldingsresultaat voor snelweg file">
            <a:extLst>
              <a:ext uri="{FF2B5EF4-FFF2-40B4-BE49-F238E27FC236}">
                <a16:creationId xmlns:a16="http://schemas.microsoft.com/office/drawing/2014/main" id="{9C3FE339-BE78-18A8-D14B-EAE124F7E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3" t="1223" r="33907" b="707"/>
          <a:stretch/>
        </p:blipFill>
        <p:spPr bwMode="auto">
          <a:xfrm>
            <a:off x="-1" y="469365"/>
            <a:ext cx="1776413" cy="46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95" y="2798170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14" y="4148391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02" y="4712355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04" y="2919585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22" y="2589049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72" y="3078859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3" y="3485154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06" y="4013419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29" y="4453914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29" y="2358614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45" y="2256716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6018" y="3336120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32017" y="3000296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0306" y="3692076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310424"/>
            <a:ext cx="732736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Noord-Brabant moet op gevaarlijke provinciale wegen de maximumsnelheid verlagen </a:t>
            </a:r>
            <a:br>
              <a:rPr lang="nl-NL" sz="2800" dirty="0">
                <a:solidFill>
                  <a:schemeClr val="tx2"/>
                </a:solidFill>
              </a:rPr>
            </a:br>
            <a:r>
              <a:rPr lang="nl-NL" sz="2800" dirty="0">
                <a:solidFill>
                  <a:schemeClr val="tx2"/>
                </a:solidFill>
              </a:rPr>
              <a:t>naar 60 km per uur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7444" y="2096512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75848" y="4216296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8259" y="4084985"/>
            <a:ext cx="790501" cy="832106"/>
          </a:xfrm>
          <a:prstGeom prst="rect">
            <a:avLst/>
          </a:prstGeom>
        </p:spPr>
      </p:pic>
      <p:pic>
        <p:nvPicPr>
          <p:cNvPr id="2" name="Picture 2" descr="Afbeeldingsresultaat voor snelweg file">
            <a:extLst>
              <a:ext uri="{FF2B5EF4-FFF2-40B4-BE49-F238E27FC236}">
                <a16:creationId xmlns:a16="http://schemas.microsoft.com/office/drawing/2014/main" id="{FD3B6E82-0D2B-330F-A02E-C52E01B57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3" t="1223" r="33907" b="707"/>
          <a:stretch/>
        </p:blipFill>
        <p:spPr bwMode="auto">
          <a:xfrm>
            <a:off x="-1" y="469365"/>
            <a:ext cx="1776413" cy="46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, teken&#10;&#10;Automatisch gegenereerde beschrijving">
            <a:extLst>
              <a:ext uri="{FF2B5EF4-FFF2-40B4-BE49-F238E27FC236}">
                <a16:creationId xmlns:a16="http://schemas.microsoft.com/office/drawing/2014/main" id="{35AD1182-44D6-358B-A7C5-BF14AB0BB1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31098" y="3025691"/>
            <a:ext cx="1032745" cy="46746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985ACF9-FAF4-B892-B9AD-8784FDE6AF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23223" y="4210713"/>
            <a:ext cx="731520" cy="7315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F109F1-DBFE-323A-636F-065CD4E18BA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99886" y="4084985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In Noord-Brabant moeten zoveel mogelijk woningen gebouwd worden, ook als dat ten koste gaat van de natuur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054025-7382-7CE8-C160-ABB6F57B0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67"/>
          <a:stretch/>
        </p:blipFill>
        <p:spPr>
          <a:xfrm>
            <a:off x="0" y="466411"/>
            <a:ext cx="1755280" cy="4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99" y="2283298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26" y="483836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58" y="3115400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97" y="3511131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42" y="4728335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25" y="4077209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56" y="4584623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95" y="4304876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46" y="2873241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86" y="2363618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15" y="403330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7344" y="3470708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3923" y="3156023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402" y="3213987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280" y="310424"/>
            <a:ext cx="738564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In Noord-Brabant moeten zoveel mogelijk woningen gebouwd worden, ook als dat ten koste gaat van de natuur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1716" y="4211135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9719" y="2844743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1425" y="4130285"/>
            <a:ext cx="790501" cy="8321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FD49C37-418A-3EE9-1C85-338BC519C4C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20267"/>
          <a:stretch/>
        </p:blipFill>
        <p:spPr>
          <a:xfrm>
            <a:off x="0" y="466411"/>
            <a:ext cx="1755280" cy="4677089"/>
          </a:xfrm>
          <a:prstGeom prst="rect">
            <a:avLst/>
          </a:prstGeom>
        </p:spPr>
      </p:pic>
      <p:pic>
        <p:nvPicPr>
          <p:cNvPr id="2" name="Afbeelding 1" descr="Afbeelding met tekst, teken&#10;&#10;Automatisch gegenereerde beschrijving">
            <a:extLst>
              <a:ext uri="{FF2B5EF4-FFF2-40B4-BE49-F238E27FC236}">
                <a16:creationId xmlns:a16="http://schemas.microsoft.com/office/drawing/2014/main" id="{4C9C885D-C38B-56C4-4BE1-118CC32F5D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9615" y="3727261"/>
            <a:ext cx="1032745" cy="46746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6595932-B3EB-D716-67CB-D38C1A4D72F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28057" y="1827026"/>
            <a:ext cx="731520" cy="7315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E4DC01-FDE5-785B-32A7-25701ADCA2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92178" y="2742720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meer doen om huisvesting te regelen voor vluchtelingen met een verblijfsvergunning (statushouders)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Picture 4" descr="File:Immigranten - Flüchtlinge beim Grenzübergang Wegscheid (23116396565).jpg">
            <a:extLst>
              <a:ext uri="{FF2B5EF4-FFF2-40B4-BE49-F238E27FC236}">
                <a16:creationId xmlns:a16="http://schemas.microsoft.com/office/drawing/2014/main" id="{EFD9FB26-3F96-2134-AC06-0B10BF53C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528997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16" y="1881579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15" y="4806145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1" y="4750402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7" y="2936764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10" y="3585837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5" y="4007670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92" y="3878756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16" y="2125858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58" y="4454758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79" y="2409609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58" y="2813385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7064" y="4053376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8962" y="3502192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8360" y="3551857"/>
            <a:ext cx="776454" cy="323356"/>
          </a:xfrm>
          <a:prstGeom prst="rect">
            <a:avLst/>
          </a:prstGeom>
        </p:spPr>
      </p:pic>
      <p:pic>
        <p:nvPicPr>
          <p:cNvPr id="2" name="Picture 4" descr="File:Immigranten - Flüchtlinge beim Grenzübergang Wegscheid (23116396565).jpg">
            <a:extLst>
              <a:ext uri="{FF2B5EF4-FFF2-40B4-BE49-F238E27FC236}">
                <a16:creationId xmlns:a16="http://schemas.microsoft.com/office/drawing/2014/main" id="{802BAEF6-EE04-3895-8412-FE4EE82C8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310419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meer doen om huisvesting te regelen voor vluchtelingen met een verblijfsvergunning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9812" y="4526842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78962" y="4378072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2377" y="2875726"/>
            <a:ext cx="790501" cy="832106"/>
          </a:xfrm>
          <a:prstGeom prst="rect">
            <a:avLst/>
          </a:prstGeom>
        </p:spPr>
      </p:pic>
      <p:pic>
        <p:nvPicPr>
          <p:cNvPr id="3" name="Afbeelding 2" descr="Afbeelding met tekst, teken&#10;&#10;Automatisch gegenereerde beschrijving">
            <a:extLst>
              <a:ext uri="{FF2B5EF4-FFF2-40B4-BE49-F238E27FC236}">
                <a16:creationId xmlns:a16="http://schemas.microsoft.com/office/drawing/2014/main" id="{2BB51E00-986C-2125-FFDC-40CCA083DCF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63786" y="2441477"/>
            <a:ext cx="1032745" cy="46746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42518BC-44F1-35D9-E61E-5365A680B00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65755" y="3569090"/>
            <a:ext cx="731520" cy="7315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837018-50A5-2A5D-002F-7B5C732B4E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73817" y="2530204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Er mogen in Noord-Brabant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geen nieuwe windmolens meer komen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Afbeelding 7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2A567309-69BA-4396-1894-E948951C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26" y="469171"/>
            <a:ext cx="1806406" cy="4671604"/>
          </a:xfrm>
        </p:spPr>
      </p:pic>
    </p:spTree>
    <p:extLst>
      <p:ext uri="{BB962C8B-B14F-4D97-AF65-F5344CB8AC3E}">
        <p14:creationId xmlns:p14="http://schemas.microsoft.com/office/powerpoint/2010/main" val="25207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5383189" y="1904445"/>
            <a:ext cx="28261" cy="3084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25" y="4462038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19" y="4726814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63" y="4641849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06" y="3790797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10" y="2643727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94" y="4513773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76" y="3515492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27" y="2352092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99" y="4331643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32" y="3866283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6" y="2199817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3075" y="3573513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889" y="2599240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7071" y="3183760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85" y="456238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Er mogen in Noord-Brabant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geen nieuwe windmolens meer komen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53388" y="4010393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26553" y="3407874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4308" y="2325726"/>
            <a:ext cx="790501" cy="832106"/>
          </a:xfrm>
          <a:prstGeom prst="rect">
            <a:avLst/>
          </a:prstGeom>
        </p:spPr>
      </p:pic>
      <p:pic>
        <p:nvPicPr>
          <p:cNvPr id="3" name="Afbeelding 7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6912FB07-45EA-347E-2298-FCAC0228E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/>
          <a:stretch>
            <a:fillRect/>
          </a:stretch>
        </p:blipFill>
        <p:spPr>
          <a:xfrm>
            <a:off x="-3826" y="469171"/>
            <a:ext cx="1806406" cy="4671604"/>
          </a:xfrm>
        </p:spPr>
      </p:pic>
      <p:pic>
        <p:nvPicPr>
          <p:cNvPr id="2" name="Afbeelding 1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079C595-B02D-E6A5-F14B-335AB4B7C69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7892" y="2940407"/>
            <a:ext cx="1032745" cy="46746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212AD05-AB80-1BAF-4269-7C7F9E84DE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12385" y="4236327"/>
            <a:ext cx="731520" cy="7315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3BB7A8-59D1-47A6-5107-F0E893F54B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57720" y="3079104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Tussen alle steden in Noord-Brabant moeten snelfietsroutes komen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1" name="Tijdelijke aanduiding voor inhoud 10" descr="Afbeelding met buiten, boom, lucht, uitgelijnd&#10;&#10;Automatisch gegenereerde beschrijving">
            <a:extLst>
              <a:ext uri="{FF2B5EF4-FFF2-40B4-BE49-F238E27FC236}">
                <a16:creationId xmlns:a16="http://schemas.microsoft.com/office/drawing/2014/main" id="{5012FF93-5E8B-A6A3-87BC-95A8227DB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8" r="17102"/>
          <a:stretch/>
        </p:blipFill>
        <p:spPr>
          <a:xfrm>
            <a:off x="0" y="465441"/>
            <a:ext cx="1885950" cy="4680000"/>
          </a:xfrm>
        </p:spPr>
      </p:pic>
    </p:spTree>
    <p:extLst>
      <p:ext uri="{BB962C8B-B14F-4D97-AF65-F5344CB8AC3E}">
        <p14:creationId xmlns:p14="http://schemas.microsoft.com/office/powerpoint/2010/main" val="5584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528997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52" y="2538676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92" y="4852977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08" y="3499564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2" y="4625512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09" y="3212183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84" y="2527425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94" y="3097293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63" y="2417710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76" y="3204325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74" y="3902123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4" y="4374897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3612" y="3944672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7071" y="1651694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7694" y="2446389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4342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Tussen alle steden in Noord-Brabant moeten snelfietsroutes komen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1583" y="4287926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5956" y="3663588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81174" y="2316619"/>
            <a:ext cx="790501" cy="832106"/>
          </a:xfrm>
          <a:prstGeom prst="rect">
            <a:avLst/>
          </a:prstGeom>
        </p:spPr>
      </p:pic>
      <p:pic>
        <p:nvPicPr>
          <p:cNvPr id="10" name="Tijdelijke aanduiding voor inhoud 10" descr="Afbeelding met buiten, boom, lucht, uitgelijnd&#10;&#10;Automatisch gegenereerde beschrijving">
            <a:extLst>
              <a:ext uri="{FF2B5EF4-FFF2-40B4-BE49-F238E27FC236}">
                <a16:creationId xmlns:a16="http://schemas.microsoft.com/office/drawing/2014/main" id="{4B6B906E-93E0-FE74-0855-1D3F56BDEFA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9168" r="17102"/>
          <a:stretch/>
        </p:blipFill>
        <p:spPr>
          <a:xfrm>
            <a:off x="0" y="465441"/>
            <a:ext cx="1885950" cy="4680000"/>
          </a:xfrm>
          <a:prstGeom prst="rect">
            <a:avLst/>
          </a:prstGeom>
        </p:spPr>
      </p:pic>
      <p:pic>
        <p:nvPicPr>
          <p:cNvPr id="11" name="Afbeelding 10" descr="Afbeelding met tekst, teken&#10;&#10;Automatisch gegenereerde beschrijving">
            <a:extLst>
              <a:ext uri="{FF2B5EF4-FFF2-40B4-BE49-F238E27FC236}">
                <a16:creationId xmlns:a16="http://schemas.microsoft.com/office/drawing/2014/main" id="{334FCFDD-006D-6D1F-31F6-2D171C7C77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3704" y="3668390"/>
            <a:ext cx="1032745" cy="467467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9F248D9C-51B7-EAF1-2697-5F1BEF14B23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8901" y="3057198"/>
            <a:ext cx="731520" cy="73152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86B291E-C67A-B0FE-07BD-AB5703CC18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31480" y="3816995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hoeveelheid varkens in de provincie moet drastisch omlaag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Afbeelding 3" descr="Afbeelding met zwijn, koe, zoogdier, vies&#10;&#10;Automatisch gegenereerde beschrijving">
            <a:extLst>
              <a:ext uri="{FF2B5EF4-FFF2-40B4-BE49-F238E27FC236}">
                <a16:creationId xmlns:a16="http://schemas.microsoft.com/office/drawing/2014/main" id="{C971204E-9AE3-5377-A9F6-F426B0658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6" r="63709"/>
          <a:stretch/>
        </p:blipFill>
        <p:spPr>
          <a:xfrm>
            <a:off x="-3931" y="463500"/>
            <a:ext cx="183832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7" y="4556907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84" y="4453177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1" y="3755641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20" y="2580139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09" y="3231224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95" y="3601743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18" y="4561965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73" y="4356989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02" y="4776457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90" y="3223899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11" y="443689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973" y="2762593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9716" y="4356214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0796" y="3969220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91399"/>
            <a:ext cx="732736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hoeveelheid varkens in de provincie </a:t>
            </a:r>
            <a:br>
              <a:rPr lang="nl-NL" sz="2800" dirty="0">
                <a:solidFill>
                  <a:schemeClr val="tx2"/>
                </a:solidFill>
              </a:rPr>
            </a:br>
            <a:r>
              <a:rPr lang="nl-NL" sz="2800" dirty="0">
                <a:solidFill>
                  <a:schemeClr val="tx2"/>
                </a:solidFill>
              </a:rPr>
              <a:t>moet drastisch omlaag</a:t>
            </a:r>
          </a:p>
        </p:txBody>
      </p:sp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91994" y="1822650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71298" y="4301075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47947" y="3397593"/>
            <a:ext cx="790501" cy="832106"/>
          </a:xfrm>
          <a:prstGeom prst="rect">
            <a:avLst/>
          </a:prstGeom>
        </p:spPr>
      </p:pic>
      <p:pic>
        <p:nvPicPr>
          <p:cNvPr id="2" name="Afbeelding 1" descr="Afbeelding met zwijn, koe, zoogdier, vies&#10;&#10;Automatisch gegenereerde beschrijving">
            <a:extLst>
              <a:ext uri="{FF2B5EF4-FFF2-40B4-BE49-F238E27FC236}">
                <a16:creationId xmlns:a16="http://schemas.microsoft.com/office/drawing/2014/main" id="{89C9E80A-C184-AC43-59AB-A7D7A72C662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196" r="63709"/>
          <a:stretch/>
        </p:blipFill>
        <p:spPr>
          <a:xfrm>
            <a:off x="-3931" y="463500"/>
            <a:ext cx="1838325" cy="4680000"/>
          </a:xfrm>
          <a:prstGeom prst="rect">
            <a:avLst/>
          </a:prstGeom>
        </p:spPr>
      </p:pic>
      <p:pic>
        <p:nvPicPr>
          <p:cNvPr id="3" name="Afbeelding 2" descr="Afbeelding met tekst, teken&#10;&#10;Automatisch gegenereerde beschrijving">
            <a:extLst>
              <a:ext uri="{FF2B5EF4-FFF2-40B4-BE49-F238E27FC236}">
                <a16:creationId xmlns:a16="http://schemas.microsoft.com/office/drawing/2014/main" id="{DCE53A40-8EE4-0AC7-46B0-9E34135A49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15202" y="2819119"/>
            <a:ext cx="1032745" cy="46746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81921C6-B946-3425-4A55-2225F2D61B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72450" y="3553905"/>
            <a:ext cx="731520" cy="73152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899782A-5F05-2124-A846-66CC554558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1429" y="2397511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-powerpointtemplate-NL-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7bcf79-13ec-4791-9315-eb816fa35df2" xsi:nil="true"/>
    <lcf76f155ced4ddcb4097134ff3c332f xmlns="f6166596-befa-4d6e-9b8b-75e822e8a23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5" ma:contentTypeDescription="Een nieuw document maken." ma:contentTypeScope="" ma:versionID="806fea8de394b372fd6e58485168fecd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31e332bc1209751fbc1a38f2e90ca8a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930DDB-3B19-4982-AF14-55DB806823D0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90dbb39-d4ba-445e-a5c1-64ad2ad9b170"/>
    <ds:schemaRef ds:uri="bb7910e3-4262-4a78-a92e-f3b9a5e1339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D1C359-DFB2-4E77-AB91-86EC4A5B3AFB}"/>
</file>

<file path=customXml/itemProps3.xml><?xml version="1.0" encoding="utf-8"?>
<ds:datastoreItem xmlns:ds="http://schemas.openxmlformats.org/officeDocument/2006/customXml" ds:itemID="{94B51565-1C0F-4BBF-9A30-5A8064543E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253</Words>
  <Application>Microsoft Office PowerPoint</Application>
  <PresentationFormat>Diavoorstelling (16:9)</PresentationFormat>
  <Paragraphs>49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ProDemos-powerpointtemplate-NL-groen</vt:lpstr>
      <vt:lpstr>PowerPoint-presentatie</vt:lpstr>
      <vt:lpstr>De provincie moet meer doen om huisvesting te regelen voor vluchtelingen met een verblijfsvergunning (statushouders)</vt:lpstr>
      <vt:lpstr>De provincie moet meer doen om huisvesting te regelen voor vluchtelingen met een verblijfsvergunning</vt:lpstr>
      <vt:lpstr>Er mogen in Noord-Brabant  geen nieuwe windmolens meer komen</vt:lpstr>
      <vt:lpstr>Er mogen in Noord-Brabant  geen nieuwe windmolens meer komen</vt:lpstr>
      <vt:lpstr>Tussen alle steden in Noord-Brabant moeten snelfietsroutes komen</vt:lpstr>
      <vt:lpstr>Tussen alle steden in Noord-Brabant moeten snelfietsroutes komen</vt:lpstr>
      <vt:lpstr>De hoeveelheid varkens in de provincie moet drastisch omlaag</vt:lpstr>
      <vt:lpstr>De hoeveelheid varkens in de provincie  moet drastisch omlaag</vt:lpstr>
      <vt:lpstr>De provincie moet alleen geld uitgeven aan haar kerntaken  en niet aan zorg, welzijn en sport</vt:lpstr>
      <vt:lpstr>De provincie moet alleen geld uitgeven aan haar kerntaken en niet aan zorg, welzijn  en sport</vt:lpstr>
      <vt:lpstr>Noord-Brabant moet  op gevaarlijke provinciale wegen  de maximumsnelheid verlagen naar  60 km per uur</vt:lpstr>
      <vt:lpstr>Noord-Brabant moet op gevaarlijke provinciale wegen de maximumsnelheid verlagen  naar 60 km per uur</vt:lpstr>
      <vt:lpstr>In Noord-Brabant moeten zoveel mogelijk woningen gebouwd worden, ook als dat ten koste gaat van de natuur</vt:lpstr>
      <vt:lpstr>In Noord-Brabant moeten zoveel mogelijk woningen gebouwd worden, ook als dat ten koste gaat van de natuur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Cees van Dijk</cp:lastModifiedBy>
  <cp:revision>16</cp:revision>
  <dcterms:created xsi:type="dcterms:W3CDTF">2020-06-04T12:58:34Z</dcterms:created>
  <dcterms:modified xsi:type="dcterms:W3CDTF">2023-02-21T15:41:08Z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