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66" r:id="rId5"/>
    <p:sldId id="289" r:id="rId6"/>
    <p:sldId id="290" r:id="rId7"/>
    <p:sldId id="308" r:id="rId8"/>
    <p:sldId id="309" r:id="rId9"/>
    <p:sldId id="312" r:id="rId10"/>
    <p:sldId id="310" r:id="rId11"/>
    <p:sldId id="313" r:id="rId12"/>
    <p:sldId id="314" r:id="rId13"/>
    <p:sldId id="316" r:id="rId14"/>
    <p:sldId id="315" r:id="rId15"/>
    <p:sldId id="317" r:id="rId16"/>
    <p:sldId id="318" r:id="rId17"/>
    <p:sldId id="319" r:id="rId18"/>
    <p:sldId id="320" r:id="rId19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es van Dijk" initials="CvD" lastIdx="2" clrIdx="0">
    <p:extLst>
      <p:ext uri="{19B8F6BF-5375-455C-9EA6-DF929625EA0E}">
        <p15:presenceInfo xmlns:p15="http://schemas.microsoft.com/office/powerpoint/2012/main" userId="S::cees@prodemos.nl::15484f1a-d14c-4d76-ad31-ba8dbb0f5e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5A4288-EF2B-4A20-AE90-B68E92D3B15D}" v="852" dt="2023-02-21T14:00:50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7084"/>
  </p:normalViewPr>
  <p:slideViewPr>
    <p:cSldViewPr snapToGrid="0" snapToObjects="1">
      <p:cViewPr varScale="1">
        <p:scale>
          <a:sx n="125" d="100"/>
          <a:sy n="125" d="100"/>
        </p:scale>
        <p:origin x="79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3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0" dirty="0"/>
              <a:t>Afbeelding: Rijksdienst voor het Cultureel Erfgoed, Amersfoort / 12364-37970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94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0" dirty="0"/>
              <a:t>Afbeelding: Rijksdienst voor het Cultureel Erfgoed, Amersfoort / 12364-37970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4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18"/>
            <a:ext cx="2049577" cy="79553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3.pn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7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jp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8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jp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jpg"/><Relationship Id="rId2" Type="http://schemas.openxmlformats.org/officeDocument/2006/relationships/image" Target="../media/image4.png"/><Relationship Id="rId16" Type="http://schemas.openxmlformats.org/officeDocument/2006/relationships/image" Target="../media/image23.jpeg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jp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jp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jp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>
                <a:solidFill>
                  <a:schemeClr val="tx2"/>
                </a:solidFill>
              </a:rPr>
              <a:t>Hier de titel van de presentatie invoegen</a:t>
            </a:r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2"/>
                </a:solidFill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4316416"/>
              <a:ext cx="9144000" cy="827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2"/>
                </a:solidFill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2"/>
                </a:solidFill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2"/>
                </a:solidFill>
              </a:endParaRPr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183344" y="4005105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 dirty="0">
                <a:solidFill>
                  <a:schemeClr val="tx2"/>
                </a:solidFill>
              </a:rPr>
              <a:t>Over de Lijn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23" y="709004"/>
            <a:ext cx="2049577" cy="795539"/>
          </a:xfrm>
          <a:prstGeom prst="rect">
            <a:avLst/>
          </a:prstGeom>
        </p:spPr>
      </p:pic>
      <p:pic>
        <p:nvPicPr>
          <p:cNvPr id="16" name="Picture 4" descr="Afbeeldingsresultaat voor s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72" y="2999050"/>
            <a:ext cx="913771" cy="5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beeldingsresultaat voor groenlink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5" y="2834759"/>
            <a:ext cx="1766325" cy="1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fbeeldingsresultaat voor sgp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82" y="2372794"/>
            <a:ext cx="862432" cy="3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12" y="1772685"/>
            <a:ext cx="1304144" cy="5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942" y="2824298"/>
            <a:ext cx="2221599" cy="2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Afbeeldingsresultaat voor logo pv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1" y="2095287"/>
            <a:ext cx="1951845" cy="42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Afbeeldingsresultaat voor logo 50plu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09" y="1955701"/>
            <a:ext cx="814730" cy="7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89" y="628592"/>
            <a:ext cx="783556" cy="8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76" y="3754016"/>
            <a:ext cx="1801673" cy="2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beeldingsresultaat voor d66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839" y="768271"/>
            <a:ext cx="944171" cy="5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47" y="1770314"/>
            <a:ext cx="800882" cy="80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B12CA19-3E2A-4C37-A248-1B61977119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44521" y="3402498"/>
            <a:ext cx="1194643" cy="63316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21A2813-B59D-4198-967A-D9066D7242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4600" y="616487"/>
            <a:ext cx="933635" cy="933635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A0239B57-C130-4A14-AF4F-1FE389430F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00862" y="1023442"/>
            <a:ext cx="1125769" cy="468829"/>
          </a:xfrm>
          <a:prstGeom prst="rect">
            <a:avLst/>
          </a:prstGeom>
        </p:spPr>
      </p:pic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EDB09E76-B3A7-B319-0B1E-9AE1D2A399C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3034" y="3377366"/>
            <a:ext cx="1463040" cy="53244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AF7A022A-9AE8-22E0-FF92-F68E391F6B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36944" y="2984961"/>
            <a:ext cx="762002" cy="603505"/>
          </a:xfrm>
          <a:prstGeom prst="rect">
            <a:avLst/>
          </a:prstGeom>
        </p:spPr>
      </p:pic>
      <p:pic>
        <p:nvPicPr>
          <p:cNvPr id="32" name="Afbeelding 31" descr="Afbeelding met tekst, klok&#10;&#10;Automatisch gegenereerde beschrijving">
            <a:extLst>
              <a:ext uri="{FF2B5EF4-FFF2-40B4-BE49-F238E27FC236}">
                <a16:creationId xmlns:a16="http://schemas.microsoft.com/office/drawing/2014/main" id="{2DE4B2AD-02CC-F0C3-2544-447F463EBCA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91907" y="3791727"/>
            <a:ext cx="1588011" cy="451867"/>
          </a:xfrm>
          <a:prstGeom prst="rect">
            <a:avLst/>
          </a:prstGeom>
        </p:spPr>
      </p:pic>
      <p:pic>
        <p:nvPicPr>
          <p:cNvPr id="34" name="Afbeelding 33" descr="Afbeelding met tekst&#10;&#10;Automatisch gegenereerde beschrijving">
            <a:extLst>
              <a:ext uri="{FF2B5EF4-FFF2-40B4-BE49-F238E27FC236}">
                <a16:creationId xmlns:a16="http://schemas.microsoft.com/office/drawing/2014/main" id="{D521AA7B-6D6E-133A-1C83-8270F19ED8E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09072" y="1555241"/>
            <a:ext cx="666750" cy="660083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B8B18B43-CF56-1A17-E3E4-FF35D732CA2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70301" y="679204"/>
            <a:ext cx="790501" cy="8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meer geld uitgeven om bibliotheken in kleine dorpen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te behouden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0" name="Picture 6" descr="Meisje Studeren, Meisje, Studeren">
            <a:extLst>
              <a:ext uri="{FF2B5EF4-FFF2-40B4-BE49-F238E27FC236}">
                <a16:creationId xmlns:a16="http://schemas.microsoft.com/office/drawing/2014/main" id="{60865E35-F92D-83ED-ACD3-E93752471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r="27380"/>
          <a:stretch/>
        </p:blipFill>
        <p:spPr bwMode="auto">
          <a:xfrm>
            <a:off x="0" y="462915"/>
            <a:ext cx="1767840" cy="46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528997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7991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21" y="4729103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52" y="2564582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52" y="2647865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55" y="2331951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46" y="3236670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1" y="4595037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699" y="3550183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96" y="2985460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99" y="4669468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96" y="4533204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82250" y="3948736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19017" y="1556392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24525" y="3111618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443427"/>
            <a:ext cx="7214062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meer geld uitgeven om bibliotheken in kleine dorpen te behouden</a:t>
            </a:r>
          </a:p>
        </p:txBody>
      </p:sp>
      <p:pic>
        <p:nvPicPr>
          <p:cNvPr id="33" name="Afbeelding 32" descr="Afbeelding met tekst&#10;&#10;Automatisch gegenereerde beschrijving">
            <a:extLst>
              <a:ext uri="{FF2B5EF4-FFF2-40B4-BE49-F238E27FC236}">
                <a16:creationId xmlns:a16="http://schemas.microsoft.com/office/drawing/2014/main" id="{DCA86468-5915-059F-2C2D-215E3B3551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81043" y="4433849"/>
            <a:ext cx="1463040" cy="532448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7E4201-1F75-5596-6D7D-F5F8CE3518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31562" y="3474801"/>
            <a:ext cx="762002" cy="603505"/>
          </a:xfrm>
          <a:prstGeom prst="rect">
            <a:avLst/>
          </a:prstGeom>
        </p:spPr>
      </p:pic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30038" y="3351417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67150" y="3818499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90208" y="3670373"/>
            <a:ext cx="790501" cy="832106"/>
          </a:xfrm>
          <a:prstGeom prst="rect">
            <a:avLst/>
          </a:prstGeom>
        </p:spPr>
      </p:pic>
      <p:pic>
        <p:nvPicPr>
          <p:cNvPr id="10" name="Picture 6" descr="Meisje Studeren, Meisje, Studeren">
            <a:extLst>
              <a:ext uri="{FF2B5EF4-FFF2-40B4-BE49-F238E27FC236}">
                <a16:creationId xmlns:a16="http://schemas.microsoft.com/office/drawing/2014/main" id="{8CC6EA5A-2816-7757-14A6-8E7151DE3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4" r="27380"/>
          <a:stretch/>
        </p:blipFill>
        <p:spPr bwMode="auto">
          <a:xfrm>
            <a:off x="0" y="462915"/>
            <a:ext cx="1767840" cy="46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meer investeren in wandel- en fietspaden voordat er extra geld gaat naar autowegen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2" name="Picture 2" descr="Afbeeldingsresultaat voor snelweg file">
            <a:extLst>
              <a:ext uri="{FF2B5EF4-FFF2-40B4-BE49-F238E27FC236}">
                <a16:creationId xmlns:a16="http://schemas.microsoft.com/office/drawing/2014/main" id="{9C3FE339-BE78-18A8-D14B-EAE124F7E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3" t="1223" r="33907" b="707"/>
          <a:stretch/>
        </p:blipFill>
        <p:spPr bwMode="auto">
          <a:xfrm>
            <a:off x="-1" y="469365"/>
            <a:ext cx="1776413" cy="46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695254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31" y="3088635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40" y="4373774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59" y="3756937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59" y="2996439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22" y="2589049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72" y="3078859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67" y="3615715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53" y="4362652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56" y="4761439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37" y="2466828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38" y="4501038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4422" y="3496404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0104" y="2727110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58877" y="3775230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310424"/>
            <a:ext cx="7327368" cy="90000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2"/>
                </a:solidFill>
              </a:rPr>
              <a:t>De provincie moet meer investeren in wandel- en fietspaden voordat er extra geld gaat naar autowegen</a:t>
            </a:r>
          </a:p>
        </p:txBody>
      </p:sp>
      <p:pic>
        <p:nvPicPr>
          <p:cNvPr id="33" name="Afbeelding 32" descr="Afbeelding met tekst&#10;&#10;Automatisch gegenereerde beschrijving">
            <a:extLst>
              <a:ext uri="{FF2B5EF4-FFF2-40B4-BE49-F238E27FC236}">
                <a16:creationId xmlns:a16="http://schemas.microsoft.com/office/drawing/2014/main" id="{DCA86468-5915-059F-2C2D-215E3B3551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20713" y="3802260"/>
            <a:ext cx="1463040" cy="532448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7E4201-1F75-5596-6D7D-F5F8CE3518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45301" y="2582318"/>
            <a:ext cx="762002" cy="603505"/>
          </a:xfrm>
          <a:prstGeom prst="rect">
            <a:avLst/>
          </a:prstGeom>
        </p:spPr>
      </p:pic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17444" y="2096512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5688" y="3701756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58259" y="4084985"/>
            <a:ext cx="790501" cy="832106"/>
          </a:xfrm>
          <a:prstGeom prst="rect">
            <a:avLst/>
          </a:prstGeom>
        </p:spPr>
      </p:pic>
      <p:pic>
        <p:nvPicPr>
          <p:cNvPr id="2" name="Picture 2" descr="Afbeeldingsresultaat voor snelweg file">
            <a:extLst>
              <a:ext uri="{FF2B5EF4-FFF2-40B4-BE49-F238E27FC236}">
                <a16:creationId xmlns:a16="http://schemas.microsoft.com/office/drawing/2014/main" id="{FD3B6E82-0D2B-330F-A02E-C52E01B57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3" t="1223" r="33907" b="707"/>
          <a:stretch/>
        </p:blipFill>
        <p:spPr bwMode="auto">
          <a:xfrm>
            <a:off x="-1" y="469365"/>
            <a:ext cx="1776413" cy="46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toestaan dat er grootschalig huizen worden gebouwd buiten de bebouwde kom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054025-7382-7CE8-C160-ABB6F57B0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267"/>
          <a:stretch/>
        </p:blipFill>
        <p:spPr>
          <a:xfrm>
            <a:off x="0" y="466411"/>
            <a:ext cx="1755280" cy="46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695254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425" y="2550579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64" y="4546338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06" y="3097549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397" y="3511131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740" y="4041550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15" y="3799731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58" y="2646692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95" y="4304876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51" y="3130656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44" y="2472206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38" y="4501038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5619" y="3300811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45210" y="1817567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03204" y="3376271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280" y="310424"/>
            <a:ext cx="7385648" cy="90000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2"/>
                </a:solidFill>
              </a:rPr>
              <a:t>De provincie moet toestaan dat er grootschalig huizen worden gebouwd buiten </a:t>
            </a:r>
            <a:br>
              <a:rPr lang="nl-NL" sz="2800" dirty="0">
                <a:solidFill>
                  <a:schemeClr val="tx2"/>
                </a:solidFill>
              </a:rPr>
            </a:br>
            <a:r>
              <a:rPr lang="nl-NL" sz="2800" dirty="0">
                <a:solidFill>
                  <a:schemeClr val="tx2"/>
                </a:solidFill>
              </a:rPr>
              <a:t>de bebouwde kom</a:t>
            </a:r>
          </a:p>
        </p:txBody>
      </p:sp>
      <p:pic>
        <p:nvPicPr>
          <p:cNvPr id="33" name="Afbeelding 32" descr="Afbeelding met tekst&#10;&#10;Automatisch gegenereerde beschrijving">
            <a:extLst>
              <a:ext uri="{FF2B5EF4-FFF2-40B4-BE49-F238E27FC236}">
                <a16:creationId xmlns:a16="http://schemas.microsoft.com/office/drawing/2014/main" id="{DCA86468-5915-059F-2C2D-215E3B3551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52260" y="4416699"/>
            <a:ext cx="1463040" cy="532448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7E4201-1F75-5596-6D7D-F5F8CE3518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45301" y="2582318"/>
            <a:ext cx="762002" cy="603505"/>
          </a:xfrm>
          <a:prstGeom prst="rect">
            <a:avLst/>
          </a:prstGeom>
        </p:spPr>
      </p:pic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12565" y="2438948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22405" y="3437273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31425" y="4130285"/>
            <a:ext cx="790501" cy="8321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FD49C37-418A-3EE9-1C85-338BC519C4C3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0267"/>
          <a:stretch/>
        </p:blipFill>
        <p:spPr>
          <a:xfrm>
            <a:off x="0" y="466411"/>
            <a:ext cx="1755280" cy="46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zich inspannen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voor goede huisvesting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van arbeidsmigranten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4" name="Picture 4" descr="File:Immigranten - Flüchtlinge beim Grenzübergang Wegscheid (23116396565).jpg">
            <a:extLst>
              <a:ext uri="{FF2B5EF4-FFF2-40B4-BE49-F238E27FC236}">
                <a16:creationId xmlns:a16="http://schemas.microsoft.com/office/drawing/2014/main" id="{EFD9FB26-3F96-2134-AC06-0B10BF53C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406" r="66496"/>
          <a:stretch/>
        </p:blipFill>
        <p:spPr bwMode="auto">
          <a:xfrm>
            <a:off x="-1" y="469364"/>
            <a:ext cx="1813561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528997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2" y="2337596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12" y="4729103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52" y="2572271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37" y="2936764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16" y="3028319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979" y="3234128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85" y="2353449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37" y="2882586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01" y="3625630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25" y="2401240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8" y="4492287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4768" y="3862813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90461" y="3878686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8183" y="2270064"/>
            <a:ext cx="776454" cy="323356"/>
          </a:xfrm>
          <a:prstGeom prst="rect">
            <a:avLst/>
          </a:prstGeom>
        </p:spPr>
      </p:pic>
      <p:pic>
        <p:nvPicPr>
          <p:cNvPr id="2" name="Picture 4" descr="File:Immigranten - Flüchtlinge beim Grenzübergang Wegscheid (23116396565).jpg">
            <a:extLst>
              <a:ext uri="{FF2B5EF4-FFF2-40B4-BE49-F238E27FC236}">
                <a16:creationId xmlns:a16="http://schemas.microsoft.com/office/drawing/2014/main" id="{802BAEF6-EE04-3895-8412-FE4EE82C8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406" r="66496"/>
          <a:stretch/>
        </p:blipFill>
        <p:spPr bwMode="auto">
          <a:xfrm>
            <a:off x="-1" y="469364"/>
            <a:ext cx="1813561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443427"/>
            <a:ext cx="7214062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zich inspannen voor goede huisvesting van arbeidsmigranten</a:t>
            </a:r>
          </a:p>
        </p:txBody>
      </p:sp>
      <p:pic>
        <p:nvPicPr>
          <p:cNvPr id="33" name="Afbeelding 32" descr="Afbeelding met tekst&#10;&#10;Automatisch gegenereerde beschrijving">
            <a:extLst>
              <a:ext uri="{FF2B5EF4-FFF2-40B4-BE49-F238E27FC236}">
                <a16:creationId xmlns:a16="http://schemas.microsoft.com/office/drawing/2014/main" id="{DCA86468-5915-059F-2C2D-215E3B3551D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84894" y="4282937"/>
            <a:ext cx="1463040" cy="532448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7E4201-1F75-5596-6D7D-F5F8CE35189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72190" y="3561060"/>
            <a:ext cx="762002" cy="603505"/>
          </a:xfrm>
          <a:prstGeom prst="rect">
            <a:avLst/>
          </a:prstGeom>
        </p:spPr>
      </p:pic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38389" y="4009995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72190" y="4343792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22377" y="2875726"/>
            <a:ext cx="790501" cy="8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de bouw van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losse windmolens tot 25 meter toestaan in het buitengebied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2" name="Afbeelding 7" descr="Afbeelding met lucht, buiten, outdoor-object, windmolen&#10;&#10;Automatisch gegenereerde beschrijving">
            <a:extLst>
              <a:ext uri="{FF2B5EF4-FFF2-40B4-BE49-F238E27FC236}">
                <a16:creationId xmlns:a16="http://schemas.microsoft.com/office/drawing/2014/main" id="{2A567309-69BA-4396-1894-E948951CE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26" y="469171"/>
            <a:ext cx="1806406" cy="4671604"/>
          </a:xfrm>
        </p:spPr>
      </p:pic>
    </p:spTree>
    <p:extLst>
      <p:ext uri="{BB962C8B-B14F-4D97-AF65-F5344CB8AC3E}">
        <p14:creationId xmlns:p14="http://schemas.microsoft.com/office/powerpoint/2010/main" val="25207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>
            <a:cxnSpLocks/>
          </p:cNvCxnSpPr>
          <p:nvPr/>
        </p:nvCxnSpPr>
        <p:spPr>
          <a:xfrm>
            <a:off x="5383189" y="1904445"/>
            <a:ext cx="28261" cy="30846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28" y="2445661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77" y="4845482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25" y="4666389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78" y="3044829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53" y="2726499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78" y="4294772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82" y="2447056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37" y="2882586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01" y="3625630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25" y="2401240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8" y="4492287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4768" y="3862813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9432" y="4202566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8183" y="2270064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785" y="348177"/>
            <a:ext cx="7214062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de bouw van losse windmolens tot 25 meter toestaan in het buitengebied</a:t>
            </a:r>
          </a:p>
        </p:txBody>
      </p:sp>
      <p:pic>
        <p:nvPicPr>
          <p:cNvPr id="33" name="Afbeelding 32" descr="Afbeelding met tekst&#10;&#10;Automatisch gegenereerde beschrijving">
            <a:extLst>
              <a:ext uri="{FF2B5EF4-FFF2-40B4-BE49-F238E27FC236}">
                <a16:creationId xmlns:a16="http://schemas.microsoft.com/office/drawing/2014/main" id="{DCA86468-5915-059F-2C2D-215E3B3551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72233" y="3479155"/>
            <a:ext cx="1463040" cy="532448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7E4201-1F75-5596-6D7D-F5F8CE3518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30019" y="3089804"/>
            <a:ext cx="762002" cy="603505"/>
          </a:xfrm>
          <a:prstGeom prst="rect">
            <a:avLst/>
          </a:prstGeom>
        </p:spPr>
      </p:pic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62833" y="3901927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58646" y="4009995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22377" y="2875726"/>
            <a:ext cx="790501" cy="832106"/>
          </a:xfrm>
          <a:prstGeom prst="rect">
            <a:avLst/>
          </a:prstGeom>
        </p:spPr>
      </p:pic>
      <p:pic>
        <p:nvPicPr>
          <p:cNvPr id="3" name="Afbeelding 7" descr="Afbeelding met lucht, buiten, outdoor-object, windmolen&#10;&#10;Automatisch gegenereerde beschrijving">
            <a:extLst>
              <a:ext uri="{FF2B5EF4-FFF2-40B4-BE49-F238E27FC236}">
                <a16:creationId xmlns:a16="http://schemas.microsoft.com/office/drawing/2014/main" id="{6912FB07-45EA-347E-2298-FCAC0228E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1"/>
          <a:stretch>
            <a:fillRect/>
          </a:stretch>
        </p:blipFill>
        <p:spPr>
          <a:xfrm>
            <a:off x="-3826" y="469171"/>
            <a:ext cx="1806406" cy="4671604"/>
          </a:xfrm>
        </p:spPr>
      </p:pic>
    </p:spTree>
    <p:extLst>
      <p:ext uri="{BB962C8B-B14F-4D97-AF65-F5344CB8AC3E}">
        <p14:creationId xmlns:p14="http://schemas.microsoft.com/office/powerpoint/2010/main" val="22775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Openbaar vervoer binnen Drenthe moet gratis zijn voor ouderen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2" name="Afbeelding 7" descr="Afbeelding met weg, buiten, oranje, bus&#10;&#10;Automatisch gegenereerde beschrijving">
            <a:extLst>
              <a:ext uri="{FF2B5EF4-FFF2-40B4-BE49-F238E27FC236}">
                <a16:creationId xmlns:a16="http://schemas.microsoft.com/office/drawing/2014/main" id="{5EBD5EFA-C378-C626-F767-ADD7573BD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" t="1485"/>
          <a:stretch/>
        </p:blipFill>
        <p:spPr>
          <a:xfrm>
            <a:off x="-637" y="469172"/>
            <a:ext cx="1810114" cy="4671638"/>
          </a:xfrm>
        </p:spPr>
      </p:pic>
    </p:spTree>
    <p:extLst>
      <p:ext uri="{BB962C8B-B14F-4D97-AF65-F5344CB8AC3E}">
        <p14:creationId xmlns:p14="http://schemas.microsoft.com/office/powerpoint/2010/main" val="55845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528997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68" y="2754036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12" y="4729103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42" y="3221536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67" y="2622927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09" y="3212183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46" y="1956239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54" y="3107079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30" y="4148540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02" y="3751606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48" y="2339240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35" y="4251023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1879" y="4015240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8895" y="2559279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43305" y="2813088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443427"/>
            <a:ext cx="7214062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Openbaar vervoer binnen Drenthe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moet gratis zijn voor ouderen</a:t>
            </a:r>
          </a:p>
        </p:txBody>
      </p:sp>
      <p:pic>
        <p:nvPicPr>
          <p:cNvPr id="33" name="Afbeelding 32" descr="Afbeelding met tekst&#10;&#10;Automatisch gegenereerde beschrijving">
            <a:extLst>
              <a:ext uri="{FF2B5EF4-FFF2-40B4-BE49-F238E27FC236}">
                <a16:creationId xmlns:a16="http://schemas.microsoft.com/office/drawing/2014/main" id="{DCA86468-5915-059F-2C2D-215E3B3551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81043" y="4433849"/>
            <a:ext cx="1463040" cy="532448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7E4201-1F75-5596-6D7D-F5F8CE3518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71184" y="3289904"/>
            <a:ext cx="762002" cy="603505"/>
          </a:xfrm>
          <a:prstGeom prst="rect">
            <a:avLst/>
          </a:prstGeom>
        </p:spPr>
      </p:pic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80441" y="3587816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67150" y="3818499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12563" y="2291599"/>
            <a:ext cx="790501" cy="832106"/>
          </a:xfrm>
          <a:prstGeom prst="rect">
            <a:avLst/>
          </a:prstGeom>
        </p:spPr>
      </p:pic>
      <p:pic>
        <p:nvPicPr>
          <p:cNvPr id="3" name="Afbeelding 7" descr="Afbeelding met weg, buiten, oranje, bus&#10;&#10;Automatisch gegenereerde beschrijving">
            <a:extLst>
              <a:ext uri="{FF2B5EF4-FFF2-40B4-BE49-F238E27FC236}">
                <a16:creationId xmlns:a16="http://schemas.microsoft.com/office/drawing/2014/main" id="{61C44A52-A2E4-EC3C-2FC6-1BAC4302F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1"/>
          <a:srcRect l="141" t="1485"/>
          <a:stretch/>
        </p:blipFill>
        <p:spPr>
          <a:xfrm>
            <a:off x="-637" y="469172"/>
            <a:ext cx="1810114" cy="4671638"/>
          </a:xfrm>
        </p:spPr>
      </p:pic>
    </p:spTree>
    <p:extLst>
      <p:ext uri="{BB962C8B-B14F-4D97-AF65-F5344CB8AC3E}">
        <p14:creationId xmlns:p14="http://schemas.microsoft.com/office/powerpoint/2010/main" val="7352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boerenbedrijven onteigenen als dat nodig is om de doelen voor stikstofreductie te halen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0" name="Afbeelding 7" descr="Afbeelding met gras, koe, buiten, runderachtigen&#10;&#10;Automatisch gegenereerde beschrijving">
            <a:extLst>
              <a:ext uri="{FF2B5EF4-FFF2-40B4-BE49-F238E27FC236}">
                <a16:creationId xmlns:a16="http://schemas.microsoft.com/office/drawing/2014/main" id="{1FCEF323-8033-6A17-2DF6-637F8C9F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" y="469171"/>
            <a:ext cx="1800148" cy="46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695254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11" y="2967265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65" y="4177905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20" y="3519420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17" y="2764285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709" y="3286586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73" y="3442001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757" y="3907969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01" y="4421129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10" y="4035869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79" y="1957369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789" y="4501038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3081" y="3880843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2045" y="2059839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72291" y="3504228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310424"/>
            <a:ext cx="7327368" cy="90000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2"/>
                </a:solidFill>
              </a:rPr>
              <a:t>De provincie moet boerenbedrijven onteigenen als dat nodig is om de doelen voor stikstofreductie te halen</a:t>
            </a:r>
          </a:p>
        </p:txBody>
      </p:sp>
      <p:pic>
        <p:nvPicPr>
          <p:cNvPr id="33" name="Afbeelding 32" descr="Afbeelding met tekst&#10;&#10;Automatisch gegenereerde beschrijving">
            <a:extLst>
              <a:ext uri="{FF2B5EF4-FFF2-40B4-BE49-F238E27FC236}">
                <a16:creationId xmlns:a16="http://schemas.microsoft.com/office/drawing/2014/main" id="{DCA86468-5915-059F-2C2D-215E3B3551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8984" y="4550231"/>
            <a:ext cx="1463040" cy="532448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7E4201-1F75-5596-6D7D-F5F8CE3518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42151" y="2403798"/>
            <a:ext cx="762002" cy="603505"/>
          </a:xfrm>
          <a:prstGeom prst="rect">
            <a:avLst/>
          </a:prstGeom>
        </p:spPr>
      </p:pic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35801" y="2803998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60272" y="4453177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07329" y="2467489"/>
            <a:ext cx="790501" cy="832106"/>
          </a:xfrm>
          <a:prstGeom prst="rect">
            <a:avLst/>
          </a:prstGeom>
        </p:spPr>
      </p:pic>
      <p:pic>
        <p:nvPicPr>
          <p:cNvPr id="10" name="Afbeelding 7" descr="Afbeelding met gras, koe, buiten, runderachtigen&#10;&#10;Automatisch gegenereerde beschrijving">
            <a:extLst>
              <a:ext uri="{FF2B5EF4-FFF2-40B4-BE49-F238E27FC236}">
                <a16:creationId xmlns:a16="http://schemas.microsoft.com/office/drawing/2014/main" id="{5AA1A555-1918-9F5E-E45E-5B476C6835E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72" y="469171"/>
            <a:ext cx="1800148" cy="46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2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-powerpointtemplate-NL-groen">
  <a:themeElements>
    <a:clrScheme name="ProDemos groen">
      <a:dk1>
        <a:srgbClr val="58A337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mos powerpointtemplate-NL groen.pptx" id="{5FEADEC3-9408-0F43-ADC5-2A5DD6B59C01}" vid="{8C26B10D-7E0B-AE45-A999-1EFF06FCC7B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7bcf79-13ec-4791-9315-eb816fa35df2" xsi:nil="true"/>
    <lcf76f155ced4ddcb4097134ff3c332f xmlns="f6166596-befa-4d6e-9b8b-75e822e8a231">
      <Terms xmlns="http://schemas.microsoft.com/office/infopath/2007/PartnerControls"/>
    </lcf76f155ced4ddcb4097134ff3c332f>
    <SharedWithUsers xmlns="3a7bcf79-13ec-4791-9315-eb816fa35df2">
      <UserInfo>
        <DisplayName>Margreet Nieuwstad</DisplayName>
        <AccountId>20</AccountId>
        <AccountType/>
      </UserInfo>
      <UserInfo>
        <DisplayName>Sedi van Loon</DisplayName>
        <AccountId>29</AccountId>
        <AccountType/>
      </UserInfo>
      <UserInfo>
        <DisplayName>Cees van Dijk</DisplayName>
        <AccountId>53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5" ma:contentTypeDescription="Een nieuw document maken." ma:contentTypeScope="" ma:versionID="806fea8de394b372fd6e58485168fecd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31e332bc1209751fbc1a38f2e90ca8a7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B51565-1C0F-4BBF-9A30-5A8064543E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930DDB-3B19-4982-AF14-55DB806823D0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90dbb39-d4ba-445e-a5c1-64ad2ad9b170"/>
    <ds:schemaRef ds:uri="bb7910e3-4262-4a78-a92e-f3b9a5e1339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96DF51-A676-432C-99FC-E088D0330BC0}"/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255</Words>
  <Application>Microsoft Office PowerPoint</Application>
  <PresentationFormat>Diavoorstelling (16:9)</PresentationFormat>
  <Paragraphs>49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ProDemos-powerpointtemplate-NL-groen</vt:lpstr>
      <vt:lpstr>PowerPoint-presentatie</vt:lpstr>
      <vt:lpstr>De provincie moet zich inspannen voor goede huisvesting van arbeidsmigranten</vt:lpstr>
      <vt:lpstr>De provincie moet zich inspannen voor goede huisvesting van arbeidsmigranten</vt:lpstr>
      <vt:lpstr>De provincie moet de bouw van  losse windmolens tot 25 meter toestaan in het buitengebied</vt:lpstr>
      <vt:lpstr>De provincie moet de bouw van losse windmolens tot 25 meter toestaan in het buitengebied</vt:lpstr>
      <vt:lpstr>Openbaar vervoer binnen Drenthe moet gratis zijn voor ouderen</vt:lpstr>
      <vt:lpstr>Openbaar vervoer binnen Drenthe  moet gratis zijn voor ouderen</vt:lpstr>
      <vt:lpstr>De provincie moet boerenbedrijven onteigenen als dat nodig is om de doelen voor stikstofreductie te halen</vt:lpstr>
      <vt:lpstr>De provincie moet boerenbedrijven onteigenen als dat nodig is om de doelen voor stikstofreductie te halen</vt:lpstr>
      <vt:lpstr>De provincie moet meer geld uitgeven om bibliotheken in kleine dorpen  te behouden</vt:lpstr>
      <vt:lpstr>De provincie moet meer geld uitgeven om bibliotheken in kleine dorpen te behouden</vt:lpstr>
      <vt:lpstr>De provincie moet meer investeren in wandel- en fietspaden voordat er extra geld gaat naar autowegen</vt:lpstr>
      <vt:lpstr>De provincie moet meer investeren in wandel- en fietspaden voordat er extra geld gaat naar autowegen</vt:lpstr>
      <vt:lpstr>De provincie moet toestaan dat er grootschalig huizen worden gebouwd buiten de bebouwde kom</vt:lpstr>
      <vt:lpstr>De provincie moet toestaan dat er grootschalig huizen worden gebouwd buiten  de bebouwde kom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Cees van Dijk</dc:creator>
  <cp:lastModifiedBy>Cees van Dijk</cp:lastModifiedBy>
  <cp:revision>15</cp:revision>
  <dcterms:created xsi:type="dcterms:W3CDTF">2020-06-04T12:58:34Z</dcterms:created>
  <dcterms:modified xsi:type="dcterms:W3CDTF">2023-02-21T15:27:31Z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0x010100D654BC7C27878744BC92EAC3A66D4F74</vt:lpwstr>
  </property>
  <property fmtid="{D5CDD505-2E9C-101B-9397-08002B2CF9AE}" pid="3" name="MediaServiceImageTags">
    <vt:lpwstr/>
  </property>
</Properties>
</file>