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13"/>
  </p:notesMasterIdLst>
  <p:handoutMasterIdLst>
    <p:handoutMasterId r:id="rId14"/>
  </p:handoutMasterIdLst>
  <p:sldIdLst>
    <p:sldId id="291" r:id="rId5"/>
    <p:sldId id="296" r:id="rId6"/>
    <p:sldId id="288" r:id="rId7"/>
    <p:sldId id="298" r:id="rId8"/>
    <p:sldId id="302" r:id="rId9"/>
    <p:sldId id="300" r:id="rId10"/>
    <p:sldId id="303" r:id="rId11"/>
    <p:sldId id="292" r:id="rId12"/>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6728E1-5837-1E81-5AA7-4B2DBEB9920F}" name="Sandra Boersma" initials="SB" userId="S::sandra@prodemos.nl::aa0d5c04-0f93-4a70-8f86-d3f3b8229c3c" providerId="AD"/>
  <p188:author id="{69C7EAFF-5257-5BCC-A44E-11CE66D2D3C4}" name="Sedi van Loon" initials="Sv" userId="S::sedi@prodemos.nl::e92ac43e-c176-40b7-8001-c8e58642ef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CE"/>
    <a:srgbClr val="DD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624" y="180"/>
      </p:cViewPr>
      <p:guideLst>
        <p:guide orient="horz" pos="1620"/>
        <p:guide pos="2880"/>
      </p:guideLst>
    </p:cSldViewPr>
  </p:slideViewPr>
  <p:notesTextViewPr>
    <p:cViewPr>
      <p:scale>
        <a:sx n="66" d="100"/>
        <a:sy n="66"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Boersma" userId="aa0d5c04-0f93-4a70-8f86-d3f3b8229c3c" providerId="ADAL" clId="{A9A9B527-5C0B-486F-B617-176BE1A5B735}"/>
    <pc:docChg chg="modSld">
      <pc:chgData name="Sandra Boersma" userId="aa0d5c04-0f93-4a70-8f86-d3f3b8229c3c" providerId="ADAL" clId="{A9A9B527-5C0B-486F-B617-176BE1A5B735}" dt="2024-11-13T14:41:41.520" v="37" actId="114"/>
      <pc:docMkLst>
        <pc:docMk/>
      </pc:docMkLst>
      <pc:sldChg chg="modSp mod">
        <pc:chgData name="Sandra Boersma" userId="aa0d5c04-0f93-4a70-8f86-d3f3b8229c3c" providerId="ADAL" clId="{A9A9B527-5C0B-486F-B617-176BE1A5B735}" dt="2024-11-13T14:31:22.668" v="28" actId="20577"/>
        <pc:sldMkLst>
          <pc:docMk/>
          <pc:sldMk cId="704532993" sldId="302"/>
        </pc:sldMkLst>
        <pc:spChg chg="mod">
          <ac:chgData name="Sandra Boersma" userId="aa0d5c04-0f93-4a70-8f86-d3f3b8229c3c" providerId="ADAL" clId="{A9A9B527-5C0B-486F-B617-176BE1A5B735}" dt="2024-11-13T14:31:22.668" v="28" actId="20577"/>
          <ac:spMkLst>
            <pc:docMk/>
            <pc:sldMk cId="704532993" sldId="302"/>
            <ac:spMk id="3" creationId="{3F993739-D80D-3F82-A8CC-AD23DAE6D618}"/>
          </ac:spMkLst>
        </pc:spChg>
      </pc:sldChg>
      <pc:sldChg chg="modSp mod">
        <pc:chgData name="Sandra Boersma" userId="aa0d5c04-0f93-4a70-8f86-d3f3b8229c3c" providerId="ADAL" clId="{A9A9B527-5C0B-486F-B617-176BE1A5B735}" dt="2024-11-13T14:41:41.520" v="37" actId="114"/>
        <pc:sldMkLst>
          <pc:docMk/>
          <pc:sldMk cId="4210657518" sldId="303"/>
        </pc:sldMkLst>
        <pc:spChg chg="mod">
          <ac:chgData name="Sandra Boersma" userId="aa0d5c04-0f93-4a70-8f86-d3f3b8229c3c" providerId="ADAL" clId="{A9A9B527-5C0B-486F-B617-176BE1A5B735}" dt="2024-11-13T14:41:41.520" v="37" actId="114"/>
          <ac:spMkLst>
            <pc:docMk/>
            <pc:sldMk cId="4210657518" sldId="303"/>
            <ac:spMk id="3" creationId="{C5E945ED-A00B-EBB4-D692-B4F07D0F50C3}"/>
          </ac:spMkLst>
        </pc:spChg>
      </pc:sldChg>
    </pc:docChg>
  </pc:docChgLst>
  <pc:docChgLst>
    <pc:chgData name="Sedi van Loon" userId="e92ac43e-c176-40b7-8001-c8e58642eff9" providerId="ADAL" clId="{E4873446-02DF-42EB-A830-3BC3D3841F2C}"/>
    <pc:docChg chg="custSel modSld">
      <pc:chgData name="Sedi van Loon" userId="e92ac43e-c176-40b7-8001-c8e58642eff9" providerId="ADAL" clId="{E4873446-02DF-42EB-A830-3BC3D3841F2C}" dt="2024-08-16T10:41:07.435" v="7"/>
      <pc:docMkLst>
        <pc:docMk/>
      </pc:docMkLst>
      <pc:sldChg chg="delSp mod delAnim delCm">
        <pc:chgData name="Sedi van Loon" userId="e92ac43e-c176-40b7-8001-c8e58642eff9" providerId="ADAL" clId="{E4873446-02DF-42EB-A830-3BC3D3841F2C}" dt="2024-08-16T10:40:47.810" v="6"/>
        <pc:sldMkLst>
          <pc:docMk/>
          <pc:sldMk cId="323287118" sldId="288"/>
        </pc:sldMkLst>
        <pc:spChg chg="del">
          <ac:chgData name="Sedi van Loon" userId="e92ac43e-c176-40b7-8001-c8e58642eff9" providerId="ADAL" clId="{E4873446-02DF-42EB-A830-3BC3D3841F2C}" dt="2024-08-16T10:40:42.986" v="2" actId="478"/>
          <ac:spMkLst>
            <pc:docMk/>
            <pc:sldMk cId="323287118" sldId="288"/>
            <ac:spMk id="5" creationId="{00000000-0000-0000-0000-000000000000}"/>
          </ac:spMkLst>
        </pc:spChg>
        <pc:picChg chg="del">
          <ac:chgData name="Sedi van Loon" userId="e92ac43e-c176-40b7-8001-c8e58642eff9" providerId="ADAL" clId="{E4873446-02DF-42EB-A830-3BC3D3841F2C}" dt="2024-08-16T10:40:44.242" v="4" actId="478"/>
          <ac:picMkLst>
            <pc:docMk/>
            <pc:sldMk cId="323287118" sldId="288"/>
            <ac:picMk id="2" creationId="{00000000-0000-0000-0000-000000000000}"/>
          </ac:picMkLst>
        </pc:picChg>
        <pc:picChg chg="del">
          <ac:chgData name="Sedi van Loon" userId="e92ac43e-c176-40b7-8001-c8e58642eff9" providerId="ADAL" clId="{E4873446-02DF-42EB-A830-3BC3D3841F2C}" dt="2024-08-16T10:40:44.666" v="5" actId="478"/>
          <ac:picMkLst>
            <pc:docMk/>
            <pc:sldMk cId="323287118" sldId="288"/>
            <ac:picMk id="8" creationId="{00000000-0000-0000-0000-000000000000}"/>
          </ac:picMkLst>
        </pc:picChg>
        <pc:picChg chg="del">
          <ac:chgData name="Sedi van Loon" userId="e92ac43e-c176-40b7-8001-c8e58642eff9" providerId="ADAL" clId="{E4873446-02DF-42EB-A830-3BC3D3841F2C}" dt="2024-08-16T10:40:43.819" v="3" actId="478"/>
          <ac:picMkLst>
            <pc:docMk/>
            <pc:sldMk cId="323287118" sldId="288"/>
            <ac:picMk id="60" creationId="{72FF0C9F-086F-A8C9-EBDA-6AF5E67998B5}"/>
          </ac:picMkLst>
        </pc:picChg>
        <pc:picChg chg="del">
          <ac:chgData name="Sedi van Loon" userId="e92ac43e-c176-40b7-8001-c8e58642eff9" providerId="ADAL" clId="{E4873446-02DF-42EB-A830-3BC3D3841F2C}" dt="2024-08-16T10:40:39.747" v="1" actId="478"/>
          <ac:picMkLst>
            <pc:docMk/>
            <pc:sldMk cId="323287118" sldId="288"/>
            <ac:picMk id="63" creationId="{F467DC19-027E-561E-83F5-F684C54DFB64}"/>
          </ac:picMkLst>
        </pc:picChg>
        <pc:picChg chg="del">
          <ac:chgData name="Sedi van Loon" userId="e92ac43e-c176-40b7-8001-c8e58642eff9" providerId="ADAL" clId="{E4873446-02DF-42EB-A830-3BC3D3841F2C}" dt="2024-08-16T10:40:38.993" v="0" actId="478"/>
          <ac:picMkLst>
            <pc:docMk/>
            <pc:sldMk cId="323287118" sldId="288"/>
            <ac:picMk id="66" creationId="{8778DD09-B8F0-32FA-008A-8C60066F2E9E}"/>
          </ac:picMkLst>
        </pc:picChg>
        <pc:extLst>
          <p:ext xmlns:p="http://schemas.openxmlformats.org/presentationml/2006/main" uri="{D6D511B9-2390-475A-947B-AFAB55BFBCF1}">
            <pc226:cmChg xmlns:pc226="http://schemas.microsoft.com/office/powerpoint/2022/06/main/command" chg="del">
              <pc226:chgData name="Sedi van Loon" userId="e92ac43e-c176-40b7-8001-c8e58642eff9" providerId="ADAL" clId="{E4873446-02DF-42EB-A830-3BC3D3841F2C}" dt="2024-08-16T10:40:47.810" v="6"/>
              <pc2:cmMkLst xmlns:pc2="http://schemas.microsoft.com/office/powerpoint/2019/9/main/command">
                <pc:docMk/>
                <pc:sldMk cId="323287118" sldId="288"/>
                <pc2:cmMk id="{43F07765-B396-47DD-9019-E570C8CA0660}"/>
              </pc2:cmMkLst>
            </pc226:cmChg>
          </p:ext>
        </pc:extLst>
      </pc:sldChg>
      <pc:sldChg chg="delCm">
        <pc:chgData name="Sedi van Loon" userId="e92ac43e-c176-40b7-8001-c8e58642eff9" providerId="ADAL" clId="{E4873446-02DF-42EB-A830-3BC3D3841F2C}" dt="2024-08-16T10:41:07.435" v="7"/>
        <pc:sldMkLst>
          <pc:docMk/>
          <pc:sldMk cId="4210657518" sldId="303"/>
        </pc:sldMkLst>
        <pc:extLst>
          <p:ext xmlns:p="http://schemas.openxmlformats.org/presentationml/2006/main" uri="{D6D511B9-2390-475A-947B-AFAB55BFBCF1}">
            <pc226:cmChg xmlns:pc226="http://schemas.microsoft.com/office/powerpoint/2022/06/main/command" chg="del">
              <pc226:chgData name="Sedi van Loon" userId="e92ac43e-c176-40b7-8001-c8e58642eff9" providerId="ADAL" clId="{E4873446-02DF-42EB-A830-3BC3D3841F2C}" dt="2024-08-16T10:41:07.435" v="7"/>
              <pc2:cmMkLst xmlns:pc2="http://schemas.microsoft.com/office/powerpoint/2019/9/main/command">
                <pc:docMk/>
                <pc:sldMk cId="4210657518" sldId="303"/>
                <pc2:cmMk id="{C7D49FB1-7491-4E9F-860A-562CA0D03477}"/>
              </pc2:cmMkLst>
            </pc226:cmChg>
          </p:ext>
        </pc:extLst>
      </pc:sldChg>
    </pc:docChg>
  </pc:docChgLst>
  <pc:docChgLst>
    <pc:chgData name="Sedi van Loon" userId="e92ac43e-c176-40b7-8001-c8e58642eff9" providerId="ADAL" clId="{0926D1E4-3B1C-4547-A56A-828B74BD5277}"/>
    <pc:docChg chg="modSld">
      <pc:chgData name="Sedi van Loon" userId="e92ac43e-c176-40b7-8001-c8e58642eff9" providerId="ADAL" clId="{0926D1E4-3B1C-4547-A56A-828B74BD5277}" dt="2024-11-18T11:44:38.894" v="145" actId="14100"/>
      <pc:docMkLst>
        <pc:docMk/>
      </pc:docMkLst>
      <pc:sldChg chg="modSp mod">
        <pc:chgData name="Sedi van Loon" userId="e92ac43e-c176-40b7-8001-c8e58642eff9" providerId="ADAL" clId="{0926D1E4-3B1C-4547-A56A-828B74BD5277}" dt="2024-11-18T11:42:43.876" v="3" actId="404"/>
        <pc:sldMkLst>
          <pc:docMk/>
          <pc:sldMk cId="3719880234" sldId="300"/>
        </pc:sldMkLst>
        <pc:spChg chg="mod">
          <ac:chgData name="Sedi van Loon" userId="e92ac43e-c176-40b7-8001-c8e58642eff9" providerId="ADAL" clId="{0926D1E4-3B1C-4547-A56A-828B74BD5277}" dt="2024-11-18T11:42:43.876" v="3" actId="404"/>
          <ac:spMkLst>
            <pc:docMk/>
            <pc:sldMk cId="3719880234" sldId="300"/>
            <ac:spMk id="3" creationId="{67B382E7-2559-DBF1-4B06-1D9308FEAD6F}"/>
          </ac:spMkLst>
        </pc:spChg>
      </pc:sldChg>
      <pc:sldChg chg="modSp mod">
        <pc:chgData name="Sedi van Loon" userId="e92ac43e-c176-40b7-8001-c8e58642eff9" providerId="ADAL" clId="{0926D1E4-3B1C-4547-A56A-828B74BD5277}" dt="2024-11-18T11:44:38.894" v="145" actId="14100"/>
        <pc:sldMkLst>
          <pc:docMk/>
          <pc:sldMk cId="704532993" sldId="302"/>
        </pc:sldMkLst>
        <pc:spChg chg="mod">
          <ac:chgData name="Sedi van Loon" userId="e92ac43e-c176-40b7-8001-c8e58642eff9" providerId="ADAL" clId="{0926D1E4-3B1C-4547-A56A-828B74BD5277}" dt="2024-11-18T11:44:38.894" v="145" actId="14100"/>
          <ac:spMkLst>
            <pc:docMk/>
            <pc:sldMk cId="704532993" sldId="302"/>
            <ac:spMk id="3" creationId="{3F993739-D80D-3F82-A8CC-AD23DAE6D61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FE8B-7A65-9B47-8F56-2D30012BDEEE}" type="datetimeFigureOut">
              <a:rPr lang="nl-NL" smtClean="0"/>
              <a:t>18-11-2024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2CEB-2BFA-B94E-A417-6D5514E5CFB7}" type="slidenum">
              <a:rPr lang="nl-NL" smtClean="0"/>
              <a:t>‹nr.›</a:t>
            </a:fld>
            <a:endParaRPr lang="nl-NL"/>
          </a:p>
        </p:txBody>
      </p:sp>
    </p:spTree>
    <p:extLst>
      <p:ext uri="{BB962C8B-B14F-4D97-AF65-F5344CB8AC3E}">
        <p14:creationId xmlns:p14="http://schemas.microsoft.com/office/powerpoint/2010/main" val="174417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2D6E-9725-964D-938F-E18D8D177D2F}" type="datetimeFigureOut">
              <a:rPr lang="nl-NL" smtClean="0"/>
              <a:t>18-11-2024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51376-0157-B84F-87E6-9CFD05A29497}" type="slidenum">
              <a:rPr lang="nl-NL" smtClean="0"/>
              <a:t>‹nr.›</a:t>
            </a:fld>
            <a:endParaRPr lang="nl-NL"/>
          </a:p>
        </p:txBody>
      </p:sp>
    </p:spTree>
    <p:extLst>
      <p:ext uri="{BB962C8B-B14F-4D97-AF65-F5344CB8AC3E}">
        <p14:creationId xmlns:p14="http://schemas.microsoft.com/office/powerpoint/2010/main" val="5555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a:t>
            </a:fld>
            <a:endParaRPr lang="nl-NL"/>
          </a:p>
        </p:txBody>
      </p:sp>
    </p:spTree>
    <p:extLst>
      <p:ext uri="{BB962C8B-B14F-4D97-AF65-F5344CB8AC3E}">
        <p14:creationId xmlns:p14="http://schemas.microsoft.com/office/powerpoint/2010/main" val="23715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Variant basis: de</a:t>
            </a:r>
            <a:r>
              <a:rPr lang="nl-NL" baseline="0" dirty="0"/>
              <a:t> foto’s staan al klaar, alleen de teksten verschijnen stuk voor stuk.</a:t>
            </a:r>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2</a:t>
            </a:fld>
            <a:endParaRPr lang="nl-NL"/>
          </a:p>
        </p:txBody>
      </p:sp>
    </p:spTree>
    <p:extLst>
      <p:ext uri="{BB962C8B-B14F-4D97-AF65-F5344CB8AC3E}">
        <p14:creationId xmlns:p14="http://schemas.microsoft.com/office/powerpoint/2010/main" val="260028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Variant basis: de</a:t>
            </a:r>
            <a:r>
              <a:rPr lang="nl-NL" baseline="0" dirty="0"/>
              <a:t> foto’s staan al klaar, alleen de teksten verschijnen stuk voor stuk.</a:t>
            </a:r>
          </a:p>
          <a:p>
            <a:endParaRPr lang="nl-NL" baseline="0" dirty="0"/>
          </a:p>
          <a:p>
            <a:r>
              <a:rPr lang="nl-NL" b="1" i="0" baseline="0" dirty="0">
                <a:solidFill>
                  <a:srgbClr val="FFFFFF"/>
                </a:solidFill>
                <a:effectLst/>
                <a:highlight>
                  <a:srgbClr val="1B1A19"/>
                </a:highlight>
                <a:latin typeface="Roboto" panose="02000000000000000000" pitchFamily="2" charset="0"/>
              </a:rPr>
              <a:t>Prompt bij Geestelijkheid “</a:t>
            </a:r>
            <a:r>
              <a:rPr lang="nl-NL" b="1" i="0" dirty="0">
                <a:solidFill>
                  <a:srgbClr val="FFFFFF"/>
                </a:solidFill>
                <a:effectLst/>
                <a:highlight>
                  <a:srgbClr val="1B1A19"/>
                </a:highlight>
                <a:latin typeface="Roboto" panose="02000000000000000000" pitchFamily="2" charset="0"/>
              </a:rPr>
              <a:t>Geestelijkheid: Dit omvatte de vijf kapittels in de stad Utrecht: Dom, Oud-Munster, Sint-Marie, Sint-Jan en Sint-Pieter”</a:t>
            </a:r>
          </a:p>
          <a:p>
            <a:r>
              <a:rPr lang="nl-NL" b="1" i="0" dirty="0" err="1">
                <a:solidFill>
                  <a:srgbClr val="FFFFFF"/>
                </a:solidFill>
                <a:effectLst/>
                <a:highlight>
                  <a:srgbClr val="1B1A19"/>
                </a:highlight>
                <a:latin typeface="Roboto" panose="02000000000000000000" pitchFamily="2" charset="0"/>
              </a:rPr>
              <a:t>Promt</a:t>
            </a:r>
            <a:r>
              <a:rPr lang="nl-NL" b="1" i="0" dirty="0">
                <a:solidFill>
                  <a:srgbClr val="FFFFFF"/>
                </a:solidFill>
                <a:effectLst/>
                <a:highlight>
                  <a:srgbClr val="1B1A19"/>
                </a:highlight>
                <a:latin typeface="Roboto" panose="02000000000000000000" pitchFamily="2" charset="0"/>
              </a:rPr>
              <a:t> bij ridderschap: “Ridderschap: Dit waren edelen die het platteland vertegenwoordigden, uit de tijd net voor de </a:t>
            </a:r>
            <a:r>
              <a:rPr lang="nl-NL" b="1" i="0" dirty="0" err="1">
                <a:solidFill>
                  <a:srgbClr val="FFFFFF"/>
                </a:solidFill>
                <a:effectLst/>
                <a:highlight>
                  <a:srgbClr val="1B1A19"/>
                </a:highlight>
                <a:latin typeface="Roboto" panose="02000000000000000000" pitchFamily="2" charset="0"/>
              </a:rPr>
              <a:t>stichtse</a:t>
            </a:r>
            <a:r>
              <a:rPr lang="nl-NL" b="1" i="0" dirty="0">
                <a:solidFill>
                  <a:srgbClr val="FFFFFF"/>
                </a:solidFill>
                <a:effectLst/>
                <a:highlight>
                  <a:srgbClr val="1B1A19"/>
                </a:highlight>
                <a:latin typeface="Roboto" panose="02000000000000000000" pitchFamily="2" charset="0"/>
              </a:rPr>
              <a:t> landsbrief, dus net voor 1375”</a:t>
            </a:r>
          </a:p>
          <a:p>
            <a:r>
              <a:rPr lang="nl-NL" b="1" i="0" dirty="0" err="1">
                <a:solidFill>
                  <a:srgbClr val="FFFFFF"/>
                </a:solidFill>
                <a:effectLst/>
                <a:highlight>
                  <a:srgbClr val="1B1A19"/>
                </a:highlight>
                <a:latin typeface="Roboto" panose="02000000000000000000" pitchFamily="2" charset="0"/>
              </a:rPr>
              <a:t>Promt</a:t>
            </a:r>
            <a:r>
              <a:rPr lang="nl-NL" b="1" i="0" dirty="0">
                <a:solidFill>
                  <a:srgbClr val="FFFFFF"/>
                </a:solidFill>
                <a:effectLst/>
                <a:highlight>
                  <a:srgbClr val="1B1A19"/>
                </a:highlight>
                <a:latin typeface="Roboto" panose="02000000000000000000" pitchFamily="2" charset="0"/>
              </a:rPr>
              <a:t> Steden: “</a:t>
            </a:r>
            <a:r>
              <a:rPr lang="nl-NL" b="0" i="0" dirty="0">
                <a:solidFill>
                  <a:srgbClr val="111111"/>
                </a:solidFill>
                <a:effectLst/>
                <a:highlight>
                  <a:srgbClr val="F7F7F7"/>
                </a:highlight>
                <a:latin typeface="-apple-system"/>
              </a:rPr>
              <a:t>'Steden. Steden: Naast de stad Utrecht zelf, waren ook Amersfoort en Rhenen vertegenwoordigd.". Let op dat het gaat om de steden in 1375 en niet de steden anno nu.” Afbeelding afgesneden. </a:t>
            </a:r>
            <a:endParaRPr lang="nl-NL" b="1" i="0" dirty="0">
              <a:solidFill>
                <a:srgbClr val="FFFFFF"/>
              </a:solidFill>
              <a:effectLst/>
              <a:highlight>
                <a:srgbClr val="1B1A19"/>
              </a:highlight>
              <a:latin typeface="Roboto" panose="02000000000000000000" pitchFamily="2" charset="0"/>
            </a:endParaRPr>
          </a:p>
          <a:p>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3</a:t>
            </a:fld>
            <a:endParaRPr lang="nl-NL"/>
          </a:p>
        </p:txBody>
      </p:sp>
    </p:spTree>
    <p:extLst>
      <p:ext uri="{BB962C8B-B14F-4D97-AF65-F5344CB8AC3E}">
        <p14:creationId xmlns:p14="http://schemas.microsoft.com/office/powerpoint/2010/main" val="192308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 beeld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kstvak 3"/>
          <p:cNvSpPr txBox="1"/>
          <p:nvPr userDrawn="1"/>
        </p:nvSpPr>
        <p:spPr>
          <a:xfrm>
            <a:off x="0" y="468000"/>
            <a:ext cx="1764000" cy="4680000"/>
          </a:xfrm>
          <a:prstGeom prst="rect">
            <a:avLst/>
          </a:prstGeom>
          <a:solidFill>
            <a:schemeClr val="bg2"/>
          </a:solidFill>
        </p:spPr>
        <p:txBody>
          <a:bodyPr wrap="square" rtlCol="0" anchor="ctr" anchorCtr="0">
            <a:noAutofit/>
          </a:bodyPr>
          <a:lstStyle/>
          <a:p>
            <a:r>
              <a:rPr lang="nl-NL">
                <a:solidFill>
                  <a:schemeClr val="bg2">
                    <a:lumMod val="75000"/>
                  </a:schemeClr>
                </a:solidFill>
              </a:rPr>
              <a:t>Beeld op de positie van dit grijze kader </a:t>
            </a:r>
          </a:p>
          <a:p>
            <a:r>
              <a:rPr lang="nl-NL">
                <a:solidFill>
                  <a:schemeClr val="bg2">
                    <a:lumMod val="75000"/>
                  </a:schemeClr>
                </a:solidFill>
              </a:rPr>
              <a:t>Breedte 5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p:txBody>
      </p:sp>
      <p:sp>
        <p:nvSpPr>
          <p:cNvPr id="7" name="Titel 6"/>
          <p:cNvSpPr>
            <a:spLocks noGrp="1"/>
          </p:cNvSpPr>
          <p:nvPr>
            <p:ph type="title"/>
          </p:nvPr>
        </p:nvSpPr>
        <p:spPr>
          <a:xfrm>
            <a:off x="2160000" y="720000"/>
            <a:ext cx="6270171" cy="900000"/>
          </a:xfrm>
        </p:spPr>
        <p:txBody>
          <a:bodyPr/>
          <a:lstStyle>
            <a:lvl1pPr>
              <a:defRPr>
                <a:solidFill>
                  <a:schemeClr val="tx1"/>
                </a:solidFill>
              </a:defRPr>
            </a:lvl1pPr>
          </a:lstStyle>
          <a:p>
            <a:r>
              <a:rPr lang="nl-NL"/>
              <a:t>Titelstijl van model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ekstvak 3"/>
          <p:cNvSpPr txBox="1"/>
          <p:nvPr userDrawn="1"/>
        </p:nvSpPr>
        <p:spPr>
          <a:xfrm>
            <a:off x="-1" y="468000"/>
            <a:ext cx="9144001" cy="4680000"/>
          </a:xfrm>
          <a:prstGeom prst="rect">
            <a:avLst/>
          </a:prstGeom>
          <a:solidFill>
            <a:schemeClr val="bg2"/>
          </a:solidFill>
        </p:spPr>
        <p:txBody>
          <a:bodyPr wrap="square" rtlCol="0" anchor="ctr" anchorCtr="0">
            <a:noAutofit/>
          </a:bodyPr>
          <a:lstStyle/>
          <a:p>
            <a:r>
              <a:rPr lang="nl-NL" err="1">
                <a:solidFill>
                  <a:schemeClr val="bg2">
                    <a:lumMod val="75000"/>
                  </a:schemeClr>
                </a:solidFill>
              </a:rPr>
              <a:t>Beelddia</a:t>
            </a:r>
            <a:endParaRPr lang="nl-NL">
              <a:solidFill>
                <a:schemeClr val="bg2">
                  <a:lumMod val="75000"/>
                </a:schemeClr>
              </a:solidFill>
            </a:endParaRPr>
          </a:p>
          <a:p>
            <a:endParaRPr lang="nl-NL">
              <a:solidFill>
                <a:schemeClr val="bg2">
                  <a:lumMod val="75000"/>
                </a:schemeClr>
              </a:solidFill>
            </a:endParaRPr>
          </a:p>
          <a:p>
            <a:r>
              <a:rPr lang="nl-NL">
                <a:solidFill>
                  <a:schemeClr val="bg2">
                    <a:lumMod val="75000"/>
                  </a:schemeClr>
                </a:solidFill>
              </a:rPr>
              <a:t>Beeld op de positie van dit grijze kader. </a:t>
            </a:r>
          </a:p>
          <a:p>
            <a:r>
              <a:rPr lang="nl-NL">
                <a:solidFill>
                  <a:schemeClr val="bg2">
                    <a:lumMod val="75000"/>
                  </a:schemeClr>
                </a:solidFill>
              </a:rPr>
              <a:t>Tekst vrij te positioneren.</a:t>
            </a:r>
          </a:p>
          <a:p>
            <a:r>
              <a:rPr lang="nl-NL">
                <a:solidFill>
                  <a:schemeClr val="bg2">
                    <a:lumMod val="75000"/>
                  </a:schemeClr>
                </a:solidFill>
              </a:rPr>
              <a:t>Breedte 25,4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a:p>
            <a:pPr marL="228600" indent="-228600">
              <a:buAutoNum type="arabicPeriod"/>
            </a:pPr>
            <a:r>
              <a:rPr lang="nl-NL" baseline="0">
                <a:solidFill>
                  <a:schemeClr val="bg2">
                    <a:lumMod val="75000"/>
                  </a:schemeClr>
                </a:solidFill>
              </a:rPr>
              <a:t>Selecteer de afbeelding en ga naar menu ‘Schikken / Naar achtergrond’ </a:t>
            </a:r>
            <a:br>
              <a:rPr lang="nl-NL" baseline="0">
                <a:solidFill>
                  <a:schemeClr val="bg2">
                    <a:lumMod val="75000"/>
                  </a:schemeClr>
                </a:solidFill>
              </a:rPr>
            </a:br>
            <a:r>
              <a:rPr lang="nl-NL" baseline="0">
                <a:solidFill>
                  <a:schemeClr val="bg2">
                    <a:lumMod val="75000"/>
                  </a:schemeClr>
                </a:solidFill>
              </a:rPr>
              <a:t>om de afbeelding achter de tekst te plaatsen</a:t>
            </a:r>
            <a:endParaRPr lang="nl-NL">
              <a:solidFill>
                <a:schemeClr val="bg2">
                  <a:lumMod val="75000"/>
                </a:schemeClr>
              </a:solidFill>
            </a:endParaRPr>
          </a:p>
        </p:txBody>
      </p:sp>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Titelstijl van model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
        <p:nvSpPr>
          <p:cNvPr id="6" name="Tekstvak 5"/>
          <p:cNvSpPr txBox="1"/>
          <p:nvPr userDrawn="1"/>
        </p:nvSpPr>
        <p:spPr>
          <a:xfrm>
            <a:off x="5985164" y="2603697"/>
            <a:ext cx="2452255" cy="1859130"/>
          </a:xfrm>
          <a:prstGeom prst="rect">
            <a:avLst/>
          </a:prstGeom>
          <a:solidFill>
            <a:schemeClr val="bg2"/>
          </a:solidFill>
        </p:spPr>
        <p:txBody>
          <a:bodyPr wrap="square" rtlCol="0" anchor="ctr" anchorCtr="0">
            <a:noAutofit/>
          </a:bodyPr>
          <a:lstStyle/>
          <a:p>
            <a:r>
              <a:rPr lang="nl-NL" b="1">
                <a:solidFill>
                  <a:schemeClr val="bg2">
                    <a:lumMod val="75000"/>
                  </a:schemeClr>
                </a:solidFill>
              </a:rPr>
              <a:t>Kop</a:t>
            </a:r>
            <a:br>
              <a:rPr lang="nl-NL">
                <a:solidFill>
                  <a:schemeClr val="bg2">
                    <a:lumMod val="75000"/>
                  </a:schemeClr>
                </a:solidFill>
              </a:rPr>
            </a:br>
            <a:r>
              <a:rPr lang="nl-NL">
                <a:solidFill>
                  <a:schemeClr val="bg2">
                    <a:lumMod val="75000"/>
                  </a:schemeClr>
                </a:solidFill>
              </a:rPr>
              <a:t>Plaatsing in gekleurd kader</a:t>
            </a:r>
          </a:p>
          <a:p>
            <a:r>
              <a:rPr lang="nl-NL">
                <a:solidFill>
                  <a:schemeClr val="bg2">
                    <a:lumMod val="75000"/>
                  </a:schemeClr>
                </a:solidFill>
              </a:rPr>
              <a:t>Links of rechts tegen de rand aan plaatsen, hoogte afhankelijk van achterliggende afbeelding</a:t>
            </a:r>
          </a:p>
          <a:p>
            <a:endParaRPr lang="nl-NL">
              <a:solidFill>
                <a:schemeClr val="bg2">
                  <a:lumMod val="75000"/>
                </a:schemeClr>
              </a:solidFill>
            </a:endParaRPr>
          </a:p>
          <a:p>
            <a:r>
              <a:rPr lang="nl-NL" baseline="0">
                <a:solidFill>
                  <a:schemeClr val="bg2">
                    <a:lumMod val="75000"/>
                  </a:schemeClr>
                </a:solidFill>
              </a:rPr>
              <a:t>Maak het kader rondom de tekst ca. 1 cm groter</a:t>
            </a:r>
            <a:endParaRPr lang="nl-NL">
              <a:solidFill>
                <a:schemeClr val="bg2">
                  <a:lumMod val="75000"/>
                </a:schemeClr>
              </a:solidFill>
            </a:endParaRPr>
          </a:p>
        </p:txBody>
      </p:sp>
    </p:spTree>
    <p:extLst>
      <p:ext uri="{BB962C8B-B14F-4D97-AF65-F5344CB8AC3E}">
        <p14:creationId xmlns:p14="http://schemas.microsoft.com/office/powerpoint/2010/main" val="1937530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Titelstijl van model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a:t>Titelstijl van model bewerken</a:t>
            </a:r>
            <a:endParaRPr lang="en-US"/>
          </a:p>
        </p:txBody>
      </p:sp>
      <p:sp>
        <p:nvSpPr>
          <p:cNvPr id="7"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extLst>
      <p:ext uri="{BB962C8B-B14F-4D97-AF65-F5344CB8AC3E}">
        <p14:creationId xmlns:p14="http://schemas.microsoft.com/office/powerpoint/2010/main" val="17592117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a:t>Titelstijl van model bewerken</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 cirkelbeelddia">
    <p:spTree>
      <p:nvGrpSpPr>
        <p:cNvPr id="1" name=""/>
        <p:cNvGrpSpPr/>
        <p:nvPr/>
      </p:nvGrpSpPr>
      <p:grpSpPr>
        <a:xfrm>
          <a:off x="0" y="0"/>
          <a:ext cx="0" cy="0"/>
          <a:chOff x="0" y="0"/>
          <a:chExt cx="0" cy="0"/>
        </a:xfrm>
      </p:grpSpPr>
      <p:sp>
        <p:nvSpPr>
          <p:cNvPr id="2" name="Titel 1"/>
          <p:cNvSpPr>
            <a:spLocks noGrp="1"/>
          </p:cNvSpPr>
          <p:nvPr>
            <p:ph type="title"/>
          </p:nvPr>
        </p:nvSpPr>
        <p:spPr>
          <a:xfrm>
            <a:off x="2160000" y="2160000"/>
            <a:ext cx="6270171" cy="2777480"/>
          </a:xfrm>
        </p:spPr>
        <p:txBody>
          <a:bodyPr/>
          <a:lstStyle>
            <a:lvl1pPr>
              <a:defRPr>
                <a:solidFill>
                  <a:schemeClr val="tx1"/>
                </a:solidFill>
              </a:defRPr>
            </a:lvl1pPr>
          </a:lstStyle>
          <a:p>
            <a:r>
              <a:rPr lang="nl-NL"/>
              <a:t>Titelstijl van model bewerken</a:t>
            </a:r>
          </a:p>
        </p:txBody>
      </p:sp>
      <p:sp>
        <p:nvSpPr>
          <p:cNvPr id="8" name="Ovaal 7"/>
          <p:cNvSpPr/>
          <p:nvPr userDrawn="1"/>
        </p:nvSpPr>
        <p:spPr>
          <a:xfrm>
            <a:off x="432000" y="792000"/>
            <a:ext cx="1835999" cy="18359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userDrawn="1"/>
        </p:nvSpPr>
        <p:spPr>
          <a:xfrm>
            <a:off x="549899" y="936710"/>
            <a:ext cx="1600200" cy="1546577"/>
          </a:xfrm>
          <a:prstGeom prst="rect">
            <a:avLst/>
          </a:prstGeom>
          <a:noFill/>
        </p:spPr>
        <p:txBody>
          <a:bodyPr wrap="square" rtlCol="0" anchor="ctr" anchorCtr="0">
            <a:noAutofit/>
          </a:bodyPr>
          <a:lstStyle/>
          <a:p>
            <a:pPr algn="ctr"/>
            <a:r>
              <a:rPr lang="nl-NL">
                <a:solidFill>
                  <a:schemeClr val="bg2">
                    <a:lumMod val="75000"/>
                  </a:schemeClr>
                </a:solidFill>
              </a:rPr>
              <a:t>Beeld op de positie van dit </a:t>
            </a:r>
            <a:r>
              <a:rPr lang="nl-NL" err="1">
                <a:solidFill>
                  <a:schemeClr val="bg2">
                    <a:lumMod val="75000"/>
                  </a:schemeClr>
                </a:solidFill>
              </a:rPr>
              <a:t>grijzekader</a:t>
            </a:r>
            <a:r>
              <a:rPr lang="nl-NL">
                <a:solidFill>
                  <a:schemeClr val="bg2">
                    <a:lumMod val="75000"/>
                  </a:schemeClr>
                </a:solidFill>
              </a:rPr>
              <a:t> </a:t>
            </a:r>
          </a:p>
          <a:p>
            <a:pPr algn="ctr"/>
            <a:r>
              <a:rPr lang="nl-NL">
                <a:solidFill>
                  <a:schemeClr val="bg2">
                    <a:lumMod val="75000"/>
                  </a:schemeClr>
                </a:solidFill>
              </a:rPr>
              <a:t>Breedte 5,5 cm</a:t>
            </a:r>
          </a:p>
          <a:p>
            <a:pPr algn="ctr"/>
            <a:r>
              <a:rPr lang="nl-NL">
                <a:solidFill>
                  <a:schemeClr val="bg2">
                    <a:lumMod val="75000"/>
                  </a:schemeClr>
                </a:solidFill>
              </a:rPr>
              <a:t>Hoogte 5,5 cm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Vert. positie 2 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Hor. positie</a:t>
            </a:r>
            <a:r>
              <a:rPr lang="nl-NL" baseline="0">
                <a:solidFill>
                  <a:schemeClr val="bg2">
                    <a:lumMod val="75000"/>
                  </a:schemeClr>
                </a:solidFill>
              </a:rPr>
              <a:t> 1 cm</a:t>
            </a:r>
            <a:endParaRPr lang="nl-NL">
              <a:solidFill>
                <a:schemeClr val="bg2">
                  <a:lumMod val="75000"/>
                </a:schemeClr>
              </a:solidFill>
            </a:endParaRPr>
          </a:p>
        </p:txBody>
      </p:sp>
      <p:sp>
        <p:nvSpPr>
          <p:cNvPr id="9"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opening">
    <p:spTree>
      <p:nvGrpSpPr>
        <p:cNvPr id="1" name=""/>
        <p:cNvGrpSpPr/>
        <p:nvPr/>
      </p:nvGrpSpPr>
      <p:grpSpPr>
        <a:xfrm>
          <a:off x="0" y="0"/>
          <a:ext cx="0" cy="0"/>
          <a:chOff x="0" y="0"/>
          <a:chExt cx="0" cy="0"/>
        </a:xfrm>
      </p:grpSpPr>
      <p:sp>
        <p:nvSpPr>
          <p:cNvPr id="6" name="Rechthoek 5"/>
          <p:cNvSpPr/>
          <p:nvPr userDrawn="1"/>
        </p:nvSpPr>
        <p:spPr>
          <a:xfrm>
            <a:off x="0" y="3771901"/>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ctrTitle"/>
          </p:nvPr>
        </p:nvSpPr>
        <p:spPr>
          <a:xfrm>
            <a:off x="2057401" y="3771900"/>
            <a:ext cx="6542322" cy="971550"/>
          </a:xfrm>
        </p:spPr>
        <p:txBody>
          <a:bodyPr anchor="b"/>
          <a:lstStyle>
            <a:lvl1pPr algn="l">
              <a:defRPr sz="3600">
                <a:solidFill>
                  <a:schemeClr val="bg1"/>
                </a:solidFill>
              </a:defRPr>
            </a:lvl1pPr>
          </a:lstStyle>
          <a:p>
            <a:r>
              <a:rPr lang="nl-NL"/>
              <a:t>Titelstijl van model bewerken</a:t>
            </a:r>
            <a:endParaRPr lang="en-US"/>
          </a:p>
        </p:txBody>
      </p:sp>
      <p:sp>
        <p:nvSpPr>
          <p:cNvPr id="13" name="Subtitle 2"/>
          <p:cNvSpPr>
            <a:spLocks noGrp="1"/>
          </p:cNvSpPr>
          <p:nvPr>
            <p:ph type="subTitle" idx="1"/>
          </p:nvPr>
        </p:nvSpPr>
        <p:spPr>
          <a:xfrm>
            <a:off x="2057401" y="4743451"/>
            <a:ext cx="6542322" cy="400050"/>
          </a:xfrm>
        </p:spPr>
        <p:txBody>
          <a:bodyPr/>
          <a:lstStyle>
            <a:lvl1pPr marL="0" indent="0" algn="l">
              <a:buNone/>
              <a:defRPr sz="1800" b="1" i="0">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Tree>
    <p:extLst>
      <p:ext uri="{BB962C8B-B14F-4D97-AF65-F5344CB8AC3E}">
        <p14:creationId xmlns:p14="http://schemas.microsoft.com/office/powerpoint/2010/main" val="1405402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60000" y="927156"/>
            <a:ext cx="6542322" cy="1790700"/>
          </a:xfrm>
        </p:spPr>
        <p:txBody>
          <a:bodyPr anchor="b"/>
          <a:lstStyle>
            <a:lvl1pPr algn="l">
              <a:defRPr sz="4500"/>
            </a:lvl1pPr>
          </a:lstStyle>
          <a:p>
            <a:r>
              <a:rPr lang="nl-NL"/>
              <a:t>Titelstijl van model bewerken</a:t>
            </a:r>
            <a:endParaRPr lang="en-US"/>
          </a:p>
        </p:txBody>
      </p:sp>
      <p:sp>
        <p:nvSpPr>
          <p:cNvPr id="3" name="Subtitle 2"/>
          <p:cNvSpPr>
            <a:spLocks noGrp="1"/>
          </p:cNvSpPr>
          <p:nvPr>
            <p:ph type="subTitle" idx="1"/>
          </p:nvPr>
        </p:nvSpPr>
        <p:spPr>
          <a:xfrm>
            <a:off x="2160000" y="2717856"/>
            <a:ext cx="6542322"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dia">
    <p:bg>
      <p:bgPr>
        <a:solidFill>
          <a:schemeClr val="tx1"/>
        </a:solidFill>
        <a:effectLst/>
      </p:bgPr>
    </p:bg>
    <p:spTree>
      <p:nvGrpSpPr>
        <p:cNvPr id="1" name=""/>
        <p:cNvGrpSpPr/>
        <p:nvPr/>
      </p:nvGrpSpPr>
      <p:grpSpPr>
        <a:xfrm>
          <a:off x="0" y="0"/>
          <a:ext cx="0" cy="0"/>
          <a:chOff x="0" y="0"/>
          <a:chExt cx="0" cy="0"/>
        </a:xfrm>
      </p:grpSpPr>
      <p:sp>
        <p:nvSpPr>
          <p:cNvPr id="4" name="Rechthoek 3"/>
          <p:cNvSpPr/>
          <p:nvPr userDrawn="1"/>
        </p:nvSpPr>
        <p:spPr>
          <a:xfrm>
            <a:off x="2160000" y="2697695"/>
            <a:ext cx="3586680" cy="692497"/>
          </a:xfrm>
          <a:prstGeom prst="rect">
            <a:avLst/>
          </a:prstGeom>
        </p:spPr>
        <p:txBody>
          <a:bodyPr wrap="square" lIns="0" tIns="0" rIns="0" bIns="0" numCol="2">
            <a:noAutofit/>
          </a:bodyPr>
          <a:lstStyle/>
          <a:p>
            <a:pPr>
              <a:lnSpc>
                <a:spcPts val="2000"/>
              </a:lnSpc>
            </a:pPr>
            <a:r>
              <a:rPr lang="nl-NL" sz="1400">
                <a:solidFill>
                  <a:schemeClr val="bg1"/>
                </a:solidFill>
              </a:rPr>
              <a:t>﻿</a:t>
            </a:r>
            <a:r>
              <a:rPr lang="nl-NL" sz="1400" err="1">
                <a:solidFill>
                  <a:schemeClr val="bg1"/>
                </a:solidFill>
              </a:rPr>
              <a:t>ProDemos</a:t>
            </a:r>
            <a:endParaRPr lang="nl-NL" sz="1400">
              <a:solidFill>
                <a:schemeClr val="bg1"/>
              </a:solidFill>
            </a:endParaRPr>
          </a:p>
          <a:p>
            <a:pPr>
              <a:lnSpc>
                <a:spcPts val="2000"/>
              </a:lnSpc>
            </a:pPr>
            <a:r>
              <a:rPr lang="nl-NL" sz="1400" err="1">
                <a:solidFill>
                  <a:schemeClr val="bg1"/>
                </a:solidFill>
              </a:rPr>
              <a:t>Hofweg</a:t>
            </a:r>
            <a:r>
              <a:rPr lang="nl-NL" sz="1400">
                <a:solidFill>
                  <a:schemeClr val="bg1"/>
                </a:solidFill>
              </a:rPr>
              <a:t> 1H</a:t>
            </a:r>
          </a:p>
          <a:p>
            <a:pPr>
              <a:lnSpc>
                <a:spcPts val="2000"/>
              </a:lnSpc>
            </a:pPr>
            <a:r>
              <a:rPr lang="nl-NL" sz="1400">
                <a:solidFill>
                  <a:schemeClr val="bg1"/>
                </a:solidFill>
              </a:rPr>
              <a:t>2511 AA Den Haag</a:t>
            </a:r>
          </a:p>
          <a:p>
            <a:pPr>
              <a:lnSpc>
                <a:spcPts val="2000"/>
              </a:lnSpc>
            </a:pPr>
            <a:r>
              <a:rPr lang="nl-NL" sz="1400">
                <a:solidFill>
                  <a:schemeClr val="bg1"/>
                </a:solidFill>
              </a:rPr>
              <a:t>(070) 757 02 00</a:t>
            </a:r>
          </a:p>
          <a:p>
            <a:pPr>
              <a:lnSpc>
                <a:spcPts val="2000"/>
              </a:lnSpc>
            </a:pPr>
            <a:r>
              <a:rPr lang="nl-NL" sz="1400" err="1">
                <a:solidFill>
                  <a:schemeClr val="bg1"/>
                </a:solidFill>
              </a:rPr>
              <a:t>info@prodemos.nl</a:t>
            </a:r>
            <a:endParaRPr lang="nl-NL" sz="1400">
              <a:solidFill>
                <a:schemeClr val="bg1"/>
              </a:solidFill>
            </a:endParaRPr>
          </a:p>
          <a:p>
            <a:pPr>
              <a:lnSpc>
                <a:spcPts val="2000"/>
              </a:lnSpc>
            </a:pPr>
            <a:r>
              <a:rPr lang="nl-NL" sz="1400" err="1">
                <a:solidFill>
                  <a:schemeClr val="bg1"/>
                </a:solidFill>
              </a:rPr>
              <a:t>prodemos.nl</a:t>
            </a:r>
            <a:endParaRPr lang="nl-NL" sz="1400">
              <a:solidFill>
                <a:schemeClr val="bg1"/>
              </a:solidFill>
            </a:endParaRP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0" y="3688218"/>
            <a:ext cx="1511808" cy="271272"/>
          </a:xfrm>
          <a:prstGeom prst="rect">
            <a:avLst/>
          </a:prstGeom>
        </p:spPr>
      </p:pic>
      <p:sp>
        <p:nvSpPr>
          <p:cNvPr id="7" name="Rechthoek 6"/>
          <p:cNvSpPr/>
          <p:nvPr userDrawn="1"/>
        </p:nvSpPr>
        <p:spPr>
          <a:xfrm>
            <a:off x="0" y="0"/>
            <a:ext cx="9144000" cy="4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9518"/>
            <a:ext cx="2049577" cy="795539"/>
          </a:xfrm>
          <a:prstGeom prst="rect">
            <a:avLst/>
          </a:prstGeom>
        </p:spPr>
      </p:pic>
      <p:sp>
        <p:nvSpPr>
          <p:cNvPr id="8" name="Titel 1"/>
          <p:cNvSpPr>
            <a:spLocks noGrp="1"/>
          </p:cNvSpPr>
          <p:nvPr>
            <p:ph type="title"/>
          </p:nvPr>
        </p:nvSpPr>
        <p:spPr>
          <a:xfrm>
            <a:off x="2160000" y="1577870"/>
            <a:ext cx="6270171" cy="647208"/>
          </a:xfrm>
        </p:spPr>
        <p:txBody>
          <a:bodyPr/>
          <a:lstStyle>
            <a:lvl1pPr>
              <a:defRPr>
                <a:solidFill>
                  <a:schemeClr val="bg1"/>
                </a:solidFill>
              </a:defRPr>
            </a:lvl1pPr>
          </a:lstStyle>
          <a:p>
            <a:r>
              <a:rPr lang="nl-NL"/>
              <a:t>Titelstijl van model bewerken</a:t>
            </a:r>
          </a:p>
        </p:txBody>
      </p:sp>
    </p:spTree>
    <p:extLst>
      <p:ext uri="{BB962C8B-B14F-4D97-AF65-F5344CB8AC3E}">
        <p14:creationId xmlns:p14="http://schemas.microsoft.com/office/powerpoint/2010/main" val="2042505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46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2160000" y="720000"/>
            <a:ext cx="6270171" cy="825751"/>
          </a:xfrm>
          <a:prstGeom prst="rect">
            <a:avLst/>
          </a:prstGeom>
        </p:spPr>
        <p:txBody>
          <a:bodyPr vert="horz" lIns="0" tIns="468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2160000" y="1620000"/>
            <a:ext cx="6270171" cy="3129336"/>
          </a:xfrm>
          <a:prstGeom prst="rect">
            <a:avLst/>
          </a:prstGeom>
        </p:spPr>
        <p:txBody>
          <a:bodyPr vert="horz" lIns="0" tIns="4680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Afbeelding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5778" y="32161"/>
            <a:ext cx="1357449" cy="459648"/>
          </a:xfrm>
          <a:prstGeom prst="rect">
            <a:avLst/>
          </a:prstGeom>
        </p:spPr>
      </p:pic>
      <p:sp>
        <p:nvSpPr>
          <p:cNvPr id="10"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a:t>Hier de titel van de presentatie invoegen</a:t>
            </a:r>
          </a:p>
        </p:txBody>
      </p:sp>
    </p:spTree>
    <p:extLst>
      <p:ext uri="{BB962C8B-B14F-4D97-AF65-F5344CB8AC3E}">
        <p14:creationId xmlns:p14="http://schemas.microsoft.com/office/powerpoint/2010/main" val="93890245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0" r:id="rId3"/>
    <p:sldLayoutId id="2147483676" r:id="rId4"/>
    <p:sldLayoutId id="2147483681" r:id="rId5"/>
    <p:sldLayoutId id="2147483677" r:id="rId6"/>
    <p:sldLayoutId id="2147483675" r:id="rId7"/>
    <p:sldLayoutId id="2147483673" r:id="rId8"/>
    <p:sldLayoutId id="2147483679" r:id="rId9"/>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dt="0"/>
  <p:txStyles>
    <p:title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p:titleStyle>
    <p:body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4.svg"/><Relationship Id="rId10" Type="http://schemas.openxmlformats.org/officeDocument/2006/relationships/image" Target="../media/image21.jpg"/><Relationship Id="rId4" Type="http://schemas.openxmlformats.org/officeDocument/2006/relationships/image" Target="../media/image13.png"/><Relationship Id="rId9"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ECBC333-D862-4E73-32A4-5329FECE60A8}"/>
              </a:ext>
            </a:extLst>
          </p:cNvPr>
          <p:cNvPicPr>
            <a:picLocks noChangeAspect="1"/>
          </p:cNvPicPr>
          <p:nvPr/>
        </p:nvPicPr>
        <p:blipFill>
          <a:blip r:embed="rId3"/>
          <a:srcRect t="16591" b="16591"/>
          <a:stretch/>
        </p:blipFill>
        <p:spPr>
          <a:xfrm>
            <a:off x="353775" y="219769"/>
            <a:ext cx="8437932" cy="4348331"/>
          </a:xfrm>
          <a:prstGeom prst="rect">
            <a:avLst/>
          </a:prstGeom>
        </p:spPr>
      </p:pic>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a:t>Hier de titel van de presentatie invoegen</a:t>
            </a:r>
          </a:p>
        </p:txBody>
      </p:sp>
      <p:sp>
        <p:nvSpPr>
          <p:cNvPr id="6" name="Rechthoek 5"/>
          <p:cNvSpPr/>
          <p:nvPr/>
        </p:nvSpPr>
        <p:spPr>
          <a:xfrm>
            <a:off x="0" y="1"/>
            <a:ext cx="9144000" cy="449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349" y="37800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txBox="1">
            <a:spLocks/>
          </p:cNvSpPr>
          <p:nvPr/>
        </p:nvSpPr>
        <p:spPr>
          <a:xfrm>
            <a:off x="2160000" y="3780000"/>
            <a:ext cx="6629400"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fontAlgn="ctr">
              <a:lnSpc>
                <a:spcPts val="3200"/>
              </a:lnSpc>
            </a:pPr>
            <a:r>
              <a:rPr lang="nl-NL" dirty="0">
                <a:solidFill>
                  <a:schemeClr val="bg1"/>
                </a:solidFill>
                <a:latin typeface="Calibri"/>
                <a:ea typeface="Calibri"/>
                <a:cs typeface="Calibri"/>
              </a:rPr>
              <a:t>Stichtse Landbrief</a:t>
            </a:r>
            <a:endParaRPr lang="nl-NL" sz="1800" dirty="0">
              <a:solidFill>
                <a:schemeClr val="bg1"/>
              </a:solidFill>
            </a:endParaRPr>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 y="899472"/>
            <a:ext cx="2049577" cy="795539"/>
          </a:xfrm>
          <a:prstGeom prst="rect">
            <a:avLst/>
          </a:prstGeom>
        </p:spPr>
      </p:pic>
    </p:spTree>
    <p:extLst>
      <p:ext uri="{BB962C8B-B14F-4D97-AF65-F5344CB8AC3E}">
        <p14:creationId xmlns:p14="http://schemas.microsoft.com/office/powerpoint/2010/main" val="8962151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kstvak 39"/>
          <p:cNvSpPr txBox="1"/>
          <p:nvPr/>
        </p:nvSpPr>
        <p:spPr>
          <a:xfrm>
            <a:off x="7694679" y="1355164"/>
            <a:ext cx="1129189" cy="1005657"/>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p>
        </p:txBody>
      </p:sp>
      <p:sp>
        <p:nvSpPr>
          <p:cNvPr id="68" name="Tekstvak 67">
            <a:extLst>
              <a:ext uri="{FF2B5EF4-FFF2-40B4-BE49-F238E27FC236}">
                <a16:creationId xmlns:a16="http://schemas.microsoft.com/office/drawing/2014/main" id="{8481FF9C-9E08-CDF4-E35E-EB2E986E4561}"/>
              </a:ext>
            </a:extLst>
          </p:cNvPr>
          <p:cNvSpPr txBox="1"/>
          <p:nvPr/>
        </p:nvSpPr>
        <p:spPr>
          <a:xfrm>
            <a:off x="7694678" y="1357200"/>
            <a:ext cx="1129190" cy="100565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wrap="square" lIns="36000" tIns="36000" rIns="36000" bIns="36000" rtlCol="0" anchor="ctr" anchorCtr="0">
            <a:noAutofit/>
          </a:bodyPr>
          <a:lstStyle/>
          <a:p>
            <a:pPr algn="ctr"/>
            <a:r>
              <a:rPr lang="nl-NL" sz="1400" b="1">
                <a:solidFill>
                  <a:schemeClr val="bg1"/>
                </a:solidFill>
              </a:rPr>
              <a:t>Eerste Kamer</a:t>
            </a:r>
            <a:endParaRPr lang="nl-NL">
              <a:solidFill>
                <a:schemeClr val="bg1"/>
              </a:solidFill>
            </a:endParaRPr>
          </a:p>
        </p:txBody>
      </p:sp>
      <p:pic>
        <p:nvPicPr>
          <p:cNvPr id="6" name="Afbeelding 5" descr="Kunstwerk plenaire zaal Eerste Kamer onthuld - Eerste Kamer der  Staten-Generaal">
            <a:extLst>
              <a:ext uri="{FF2B5EF4-FFF2-40B4-BE49-F238E27FC236}">
                <a16:creationId xmlns:a16="http://schemas.microsoft.com/office/drawing/2014/main" id="{F9B1FC6B-5010-8BA6-FA95-7F8D0B09975B}"/>
              </a:ext>
            </a:extLst>
          </p:cNvPr>
          <p:cNvPicPr>
            <a:picLocks noChangeAspect="1"/>
          </p:cNvPicPr>
          <p:nvPr/>
        </p:nvPicPr>
        <p:blipFill>
          <a:blip r:embed="rId3"/>
          <a:stretch>
            <a:fillRect/>
          </a:stretch>
        </p:blipFill>
        <p:spPr>
          <a:xfrm>
            <a:off x="6167502" y="1359857"/>
            <a:ext cx="1529742" cy="1014610"/>
          </a:xfrm>
          <a:prstGeom prst="rect">
            <a:avLst/>
          </a:prstGeom>
        </p:spPr>
      </p:pic>
      <p:sp>
        <p:nvSpPr>
          <p:cNvPr id="31" name="Tekstvak 30"/>
          <p:cNvSpPr txBox="1"/>
          <p:nvPr/>
        </p:nvSpPr>
        <p:spPr>
          <a:xfrm>
            <a:off x="2160000" y="1864258"/>
            <a:ext cx="1440000" cy="503999"/>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32" name="Tekstvak 31"/>
          <p:cNvSpPr txBox="1"/>
          <p:nvPr/>
        </p:nvSpPr>
        <p:spPr>
          <a:xfrm>
            <a:off x="2159998" y="1355165"/>
            <a:ext cx="1440000" cy="503999"/>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p>
        </p:txBody>
      </p:sp>
      <p:sp>
        <p:nvSpPr>
          <p:cNvPr id="20" name="Tekstvak 19"/>
          <p:cNvSpPr txBox="1"/>
          <p:nvPr/>
        </p:nvSpPr>
        <p:spPr>
          <a:xfrm>
            <a:off x="2159998" y="1355765"/>
            <a:ext cx="1447828" cy="511827"/>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Commissaris </a:t>
            </a:r>
            <a:br>
              <a:rPr lang="nl-NL" sz="1400" b="1" dirty="0">
                <a:solidFill>
                  <a:schemeClr val="bg1"/>
                </a:solidFill>
              </a:rPr>
            </a:br>
            <a:r>
              <a:rPr lang="nl-NL" sz="1400" b="1" dirty="0">
                <a:solidFill>
                  <a:schemeClr val="bg1"/>
                </a:solidFill>
              </a:rPr>
              <a:t>van de Koning</a:t>
            </a:r>
          </a:p>
        </p:txBody>
      </p:sp>
      <p:sp>
        <p:nvSpPr>
          <p:cNvPr id="21" name="Tekstvak 20"/>
          <p:cNvSpPr txBox="1"/>
          <p:nvPr/>
        </p:nvSpPr>
        <p:spPr>
          <a:xfrm>
            <a:off x="2160000" y="1856559"/>
            <a:ext cx="1447828" cy="503999"/>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Gedeputeerden</a:t>
            </a:r>
          </a:p>
        </p:txBody>
      </p:sp>
      <p:pic>
        <p:nvPicPr>
          <p:cNvPr id="44" name="Afbeelding 43" descr="Afbeelding met persoon, kleding, tafel, Leren&#10;&#10;Automatisch gegenereerde beschrijving">
            <a:extLst>
              <a:ext uri="{FF2B5EF4-FFF2-40B4-BE49-F238E27FC236}">
                <a16:creationId xmlns:a16="http://schemas.microsoft.com/office/drawing/2014/main" id="{E3ADD77E-54CF-C864-E2E6-31CB99B33DE4}"/>
              </a:ext>
            </a:extLst>
          </p:cNvPr>
          <p:cNvPicPr>
            <a:picLocks noChangeAspect="1"/>
          </p:cNvPicPr>
          <p:nvPr/>
        </p:nvPicPr>
        <p:blipFill rotWithShape="1">
          <a:blip r:embed="rId4"/>
          <a:srcRect l="-387" t="36684" r="231" b="34809"/>
          <a:stretch/>
        </p:blipFill>
        <p:spPr>
          <a:xfrm>
            <a:off x="3552695" y="3836997"/>
            <a:ext cx="5222120" cy="987173"/>
          </a:xfrm>
          <a:prstGeom prst="rect">
            <a:avLst/>
          </a:prstGeom>
        </p:spPr>
      </p:pic>
      <p:pic>
        <p:nvPicPr>
          <p:cNvPr id="28" name="Afbeelding 27" descr="renovatie statenzaal | architecten van Mourik">
            <a:extLst>
              <a:ext uri="{FF2B5EF4-FFF2-40B4-BE49-F238E27FC236}">
                <a16:creationId xmlns:a16="http://schemas.microsoft.com/office/drawing/2014/main" id="{14431A72-0924-7FA7-A854-33C1DEF87168}"/>
              </a:ext>
            </a:extLst>
          </p:cNvPr>
          <p:cNvPicPr>
            <a:picLocks noChangeAspect="1"/>
          </p:cNvPicPr>
          <p:nvPr/>
        </p:nvPicPr>
        <p:blipFill rotWithShape="1">
          <a:blip r:embed="rId5"/>
          <a:srcRect l="308" t="46309" r="-1208" b="25440"/>
          <a:stretch/>
        </p:blipFill>
        <p:spPr>
          <a:xfrm>
            <a:off x="3599997" y="2603162"/>
            <a:ext cx="5224519" cy="987860"/>
          </a:xfrm>
          <a:prstGeom prst="rect">
            <a:avLst/>
          </a:prstGeom>
        </p:spPr>
      </p:pic>
      <p:sp>
        <p:nvSpPr>
          <p:cNvPr id="38" name="Tekstvak 37"/>
          <p:cNvSpPr txBox="1"/>
          <p:nvPr/>
        </p:nvSpPr>
        <p:spPr>
          <a:xfrm>
            <a:off x="2160000" y="2603162"/>
            <a:ext cx="1440000" cy="990000"/>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39" name="Tekstvak 38"/>
          <p:cNvSpPr txBox="1"/>
          <p:nvPr/>
        </p:nvSpPr>
        <p:spPr>
          <a:xfrm>
            <a:off x="2159998" y="3833400"/>
            <a:ext cx="1440000" cy="990000"/>
          </a:xfrm>
          <a:prstGeom prst="rect">
            <a:avLst/>
          </a:prstGeom>
          <a:solidFill>
            <a:schemeClr val="bg1"/>
          </a:solidFill>
          <a:ln>
            <a:noFill/>
          </a:ln>
        </p:spPr>
        <p:txBody>
          <a:bodyPr wrap="square" lIns="36000" tIns="0" rIns="36000" bIns="36000" rtlCol="0" anchor="ctr" anchorCtr="0">
            <a:noAutofit/>
          </a:bodyPr>
          <a:lstStyle/>
          <a:p>
            <a:pPr algn="ctr"/>
            <a:r>
              <a:rPr lang="nl-NL" sz="3200" b="1">
                <a:solidFill>
                  <a:schemeClr val="tx1">
                    <a:lumMod val="20000"/>
                    <a:lumOff val="80000"/>
                  </a:schemeClr>
                </a:solidFill>
              </a:rPr>
              <a:t>?</a:t>
            </a:r>
          </a:p>
        </p:txBody>
      </p:sp>
      <p:sp>
        <p:nvSpPr>
          <p:cNvPr id="3" name="Titel 2"/>
          <p:cNvSpPr>
            <a:spLocks noGrp="1"/>
          </p:cNvSpPr>
          <p:nvPr>
            <p:ph type="title"/>
          </p:nvPr>
        </p:nvSpPr>
        <p:spPr>
          <a:ln>
            <a:noFill/>
          </a:ln>
        </p:spPr>
        <p:txBody>
          <a:bodyPr/>
          <a:lstStyle/>
          <a:p>
            <a:r>
              <a:rPr lang="nl-NL" dirty="0"/>
              <a:t>De macht in de provincie (nu)</a:t>
            </a:r>
          </a:p>
        </p:txBody>
      </p:sp>
      <p:sp>
        <p:nvSpPr>
          <p:cNvPr id="5" name="Tekstvak 4"/>
          <p:cNvSpPr txBox="1"/>
          <p:nvPr/>
        </p:nvSpPr>
        <p:spPr>
          <a:xfrm>
            <a:off x="451417" y="1334397"/>
            <a:ext cx="1767030" cy="1555982"/>
          </a:xfrm>
          <a:prstGeom prst="rect">
            <a:avLst/>
          </a:prstGeom>
          <a:noFill/>
        </p:spPr>
        <p:txBody>
          <a:bodyPr wrap="none" lIns="0" tIns="0" rIns="0" bIns="0" rtlCol="0" anchor="t">
            <a:noAutofit/>
          </a:bodyPr>
          <a:lstStyle/>
          <a:p>
            <a:pPr>
              <a:spcAft>
                <a:spcPts val="600"/>
              </a:spcAft>
            </a:pPr>
            <a:r>
              <a:rPr lang="nl-NL" sz="1000" b="1">
                <a:solidFill>
                  <a:schemeClr val="tx2"/>
                </a:solidFill>
              </a:rPr>
              <a:t>Commissaris van de Koning</a:t>
            </a:r>
          </a:p>
          <a:p>
            <a:pPr>
              <a:spcAft>
                <a:spcPts val="600"/>
              </a:spcAft>
            </a:pPr>
            <a:r>
              <a:rPr lang="nl-NL" sz="1000" b="1">
                <a:solidFill>
                  <a:schemeClr val="tx2"/>
                </a:solidFill>
              </a:rPr>
              <a:t>Gedeputeerden</a:t>
            </a:r>
          </a:p>
          <a:p>
            <a:pPr>
              <a:spcAft>
                <a:spcPts val="600"/>
              </a:spcAft>
            </a:pPr>
            <a:r>
              <a:rPr lang="nl-NL" sz="1000" b="1">
                <a:solidFill>
                  <a:schemeClr val="tx2"/>
                </a:solidFill>
              </a:rPr>
              <a:t>Kiezers</a:t>
            </a:r>
          </a:p>
          <a:p>
            <a:pPr>
              <a:spcAft>
                <a:spcPts val="600"/>
              </a:spcAft>
            </a:pPr>
            <a:r>
              <a:rPr lang="nl-NL" sz="1000" b="1">
                <a:solidFill>
                  <a:schemeClr val="tx2"/>
                </a:solidFill>
              </a:rPr>
              <a:t>Provinciale Staten</a:t>
            </a:r>
          </a:p>
          <a:p>
            <a:pPr>
              <a:spcAft>
                <a:spcPts val="600"/>
              </a:spcAft>
            </a:pPr>
            <a:r>
              <a:rPr lang="nl-NL" sz="1000" b="1">
                <a:solidFill>
                  <a:schemeClr val="tx2"/>
                </a:solidFill>
                <a:ea typeface="Calibri"/>
                <a:cs typeface="Calibri"/>
              </a:rPr>
              <a:t>Eerste Kamer</a:t>
            </a:r>
          </a:p>
        </p:txBody>
      </p:sp>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626" y="1307101"/>
            <a:ext cx="1291524" cy="184503"/>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626" y="1542566"/>
            <a:ext cx="1291524" cy="184503"/>
          </a:xfrm>
          <a:prstGeom prst="rect">
            <a:avLst/>
          </a:prstGeom>
        </p:spPr>
      </p:pic>
      <p:sp>
        <p:nvSpPr>
          <p:cNvPr id="25" name="Tekstvak 24"/>
          <p:cNvSpPr txBox="1"/>
          <p:nvPr/>
        </p:nvSpPr>
        <p:spPr>
          <a:xfrm>
            <a:off x="2159998" y="3834000"/>
            <a:ext cx="1440000" cy="990000"/>
          </a:xfrm>
          <a:prstGeom prst="rect">
            <a:avLst/>
          </a:prstGeom>
          <a:solidFill>
            <a:schemeClr val="tx1"/>
          </a:solidFill>
          <a:ln>
            <a:noFill/>
          </a:ln>
        </p:spPr>
        <p:txBody>
          <a:bodyPr wrap="square" lIns="36000" tIns="0" rIns="36000" bIns="36000" rtlCol="0" anchor="ctr" anchorCtr="0">
            <a:noAutofit/>
          </a:bodyPr>
          <a:lstStyle/>
          <a:p>
            <a:pPr algn="ctr"/>
            <a:r>
              <a:rPr lang="nl-NL" sz="1400" b="1">
                <a:solidFill>
                  <a:schemeClr val="bg1"/>
                </a:solidFill>
              </a:rPr>
              <a:t>Kiezers </a:t>
            </a:r>
            <a:br>
              <a:rPr lang="nl-NL" sz="1400" b="1">
                <a:solidFill>
                  <a:schemeClr val="bg1"/>
                </a:solidFill>
              </a:rPr>
            </a:br>
            <a:r>
              <a:rPr lang="nl-NL" sz="1000" b="1">
                <a:solidFill>
                  <a:schemeClr val="bg1"/>
                </a:solidFill>
              </a:rPr>
              <a:t>(burgers)</a:t>
            </a:r>
          </a:p>
        </p:txBody>
      </p:sp>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26" y="1778031"/>
            <a:ext cx="1291524" cy="184503"/>
          </a:xfrm>
          <a:prstGeom prst="rect">
            <a:avLst/>
          </a:prstGeom>
        </p:spPr>
      </p:pic>
      <p:sp>
        <p:nvSpPr>
          <p:cNvPr id="23" name="Tekstvak 22"/>
          <p:cNvSpPr txBox="1"/>
          <p:nvPr/>
        </p:nvSpPr>
        <p:spPr>
          <a:xfrm>
            <a:off x="2160000" y="2603162"/>
            <a:ext cx="1440000" cy="990000"/>
          </a:xfrm>
          <a:prstGeom prst="rect">
            <a:avLst/>
          </a:prstGeom>
          <a:solidFill>
            <a:schemeClr val="tx1"/>
          </a:solidFill>
          <a:ln>
            <a:noFill/>
          </a:ln>
        </p:spPr>
        <p:txBody>
          <a:bodyPr wrap="square" lIns="36000" tIns="36000" rIns="36000" bIns="36000" rtlCol="0" anchor="ctr" anchorCtr="0">
            <a:noAutofit/>
          </a:bodyPr>
          <a:lstStyle/>
          <a:p>
            <a:pPr algn="ctr"/>
            <a:r>
              <a:rPr lang="nl-NL" sz="1400" b="1">
                <a:solidFill>
                  <a:schemeClr val="bg1"/>
                </a:solidFill>
              </a:rPr>
              <a:t>Provinciale </a:t>
            </a:r>
            <a:br>
              <a:rPr lang="nl-NL" sz="1400" b="1">
                <a:solidFill>
                  <a:schemeClr val="bg1"/>
                </a:solidFill>
              </a:rPr>
            </a:br>
            <a:r>
              <a:rPr lang="nl-NL" sz="1400" b="1">
                <a:solidFill>
                  <a:schemeClr val="bg1"/>
                </a:solidFill>
              </a:rPr>
              <a:t>Staten</a:t>
            </a:r>
          </a:p>
        </p:txBody>
      </p:sp>
      <p:pic>
        <p:nvPicPr>
          <p:cNvPr id="11" name="Afbeelding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626" y="2013496"/>
            <a:ext cx="1291524" cy="184503"/>
          </a:xfrm>
          <a:prstGeom prst="rect">
            <a:avLst/>
          </a:prstGeom>
        </p:spPr>
      </p:pic>
      <p:sp>
        <p:nvSpPr>
          <p:cNvPr id="9" name="Vijfhoek 8"/>
          <p:cNvSpPr/>
          <p:nvPr/>
        </p:nvSpPr>
        <p:spPr>
          <a:xfrm rot="16200000">
            <a:off x="1971498" y="3716343"/>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29" name="Rechthoek 28"/>
          <p:cNvSpPr/>
          <p:nvPr/>
        </p:nvSpPr>
        <p:spPr>
          <a:xfrm>
            <a:off x="2390761" y="3582660"/>
            <a:ext cx="871453" cy="276999"/>
          </a:xfrm>
          <a:prstGeom prst="rect">
            <a:avLst/>
          </a:prstGeom>
          <a:ln>
            <a:noFill/>
          </a:ln>
        </p:spPr>
        <p:txBody>
          <a:bodyPr wrap="square">
            <a:spAutoFit/>
          </a:bodyPr>
          <a:lstStyle/>
          <a:p>
            <a:pPr algn="ctr"/>
            <a:r>
              <a:rPr lang="nl-NL" sz="1200" spc="300" dirty="0">
                <a:solidFill>
                  <a:schemeClr val="tx2"/>
                </a:solidFill>
              </a:rPr>
              <a:t>KIEZEN</a:t>
            </a:r>
            <a:endParaRPr lang="nl-NL" spc="300" dirty="0">
              <a:solidFill>
                <a:schemeClr val="tx2"/>
              </a:solidFill>
            </a:endParaRPr>
          </a:p>
        </p:txBody>
      </p:sp>
      <p:sp>
        <p:nvSpPr>
          <p:cNvPr id="61" name="Vijfhoek 8">
            <a:extLst>
              <a:ext uri="{FF2B5EF4-FFF2-40B4-BE49-F238E27FC236}">
                <a16:creationId xmlns:a16="http://schemas.microsoft.com/office/drawing/2014/main" id="{6B628B55-8363-70A8-C25A-4585A64CD8AE}"/>
              </a:ext>
            </a:extLst>
          </p:cNvPr>
          <p:cNvSpPr/>
          <p:nvPr/>
        </p:nvSpPr>
        <p:spPr>
          <a:xfrm rot="16200000">
            <a:off x="6186756" y="2481042"/>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62" name="Rechthoek 61">
            <a:extLst>
              <a:ext uri="{FF2B5EF4-FFF2-40B4-BE49-F238E27FC236}">
                <a16:creationId xmlns:a16="http://schemas.microsoft.com/office/drawing/2014/main" id="{E25DA27B-4D19-6094-AF5C-845D1349F165}"/>
              </a:ext>
            </a:extLst>
          </p:cNvPr>
          <p:cNvSpPr/>
          <p:nvPr/>
        </p:nvSpPr>
        <p:spPr>
          <a:xfrm>
            <a:off x="6688753" y="2361372"/>
            <a:ext cx="934083" cy="276999"/>
          </a:xfrm>
          <a:prstGeom prst="rect">
            <a:avLst/>
          </a:prstGeom>
          <a:ln>
            <a:noFill/>
          </a:ln>
        </p:spPr>
        <p:txBody>
          <a:bodyPr wrap="square">
            <a:spAutoFit/>
          </a:bodyPr>
          <a:lstStyle/>
          <a:p>
            <a:pPr algn="ctr"/>
            <a:r>
              <a:rPr lang="nl-NL" sz="1200" spc="300">
                <a:solidFill>
                  <a:schemeClr val="tx2"/>
                </a:solidFill>
              </a:rPr>
              <a:t>KIEZEN</a:t>
            </a:r>
            <a:endParaRPr lang="nl-NL" spc="300">
              <a:solidFill>
                <a:schemeClr val="tx2"/>
              </a:solidFill>
            </a:endParaRPr>
          </a:p>
        </p:txBody>
      </p:sp>
      <p:sp>
        <p:nvSpPr>
          <p:cNvPr id="64" name="Vijfhoek 8">
            <a:extLst>
              <a:ext uri="{FF2B5EF4-FFF2-40B4-BE49-F238E27FC236}">
                <a16:creationId xmlns:a16="http://schemas.microsoft.com/office/drawing/2014/main" id="{33AEA6E3-DF5D-BEA6-45E4-E7D5F83B72D1}"/>
              </a:ext>
            </a:extLst>
          </p:cNvPr>
          <p:cNvSpPr/>
          <p:nvPr/>
        </p:nvSpPr>
        <p:spPr>
          <a:xfrm rot="16200000">
            <a:off x="1971497" y="2495055"/>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65" name="Rechthoek 64">
            <a:extLst>
              <a:ext uri="{FF2B5EF4-FFF2-40B4-BE49-F238E27FC236}">
                <a16:creationId xmlns:a16="http://schemas.microsoft.com/office/drawing/2014/main" id="{056148D6-AD5F-6D0F-6929-8732C308357F}"/>
              </a:ext>
            </a:extLst>
          </p:cNvPr>
          <p:cNvSpPr/>
          <p:nvPr/>
        </p:nvSpPr>
        <p:spPr>
          <a:xfrm>
            <a:off x="2390760" y="2361372"/>
            <a:ext cx="871453" cy="276999"/>
          </a:xfrm>
          <a:prstGeom prst="rect">
            <a:avLst/>
          </a:prstGeom>
          <a:ln>
            <a:noFill/>
          </a:ln>
        </p:spPr>
        <p:txBody>
          <a:bodyPr wrap="square">
            <a:spAutoFit/>
          </a:bodyPr>
          <a:lstStyle/>
          <a:p>
            <a:pPr algn="ctr"/>
            <a:r>
              <a:rPr lang="nl-NL" sz="1200" spc="300">
                <a:solidFill>
                  <a:schemeClr val="tx2"/>
                </a:solidFill>
              </a:rPr>
              <a:t>KIEZEN</a:t>
            </a:r>
            <a:endParaRPr lang="nl-NL" spc="300">
              <a:solidFill>
                <a:schemeClr val="tx2"/>
              </a:solidFill>
            </a:endParaRPr>
          </a:p>
        </p:txBody>
      </p:sp>
      <p:pic>
        <p:nvPicPr>
          <p:cNvPr id="80" name="Afbeelding 79" descr="Afbeelding met groen&#10;&#10;Automatisch gegenereerde beschrijving">
            <a:extLst>
              <a:ext uri="{FF2B5EF4-FFF2-40B4-BE49-F238E27FC236}">
                <a16:creationId xmlns:a16="http://schemas.microsoft.com/office/drawing/2014/main" id="{61679E14-8208-D07D-A655-1338EF25C0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626" y="2248962"/>
            <a:ext cx="1291524" cy="184503"/>
          </a:xfrm>
          <a:prstGeom prst="rect">
            <a:avLst/>
          </a:prstGeom>
        </p:spPr>
      </p:pic>
      <p:pic>
        <p:nvPicPr>
          <p:cNvPr id="4" name="Graphic 3">
            <a:extLst>
              <a:ext uri="{FF2B5EF4-FFF2-40B4-BE49-F238E27FC236}">
                <a16:creationId xmlns:a16="http://schemas.microsoft.com/office/drawing/2014/main" id="{D1151AC5-CE27-E571-5073-0F72D15B0B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98302" y="71287"/>
            <a:ext cx="2543175" cy="314325"/>
          </a:xfrm>
          <a:prstGeom prst="rect">
            <a:avLst/>
          </a:prstGeom>
        </p:spPr>
      </p:pic>
      <p:pic>
        <p:nvPicPr>
          <p:cNvPr id="13" name="Afbeelding 12" descr="Afbeelding met Menselijk gezicht, persoon, kleding, stropdas&#10;&#10;Automatisch gegenereerde beschrijving">
            <a:extLst>
              <a:ext uri="{FF2B5EF4-FFF2-40B4-BE49-F238E27FC236}">
                <a16:creationId xmlns:a16="http://schemas.microsoft.com/office/drawing/2014/main" id="{14AA2E86-362F-B6D6-8203-FECD71CAD0D1}"/>
              </a:ext>
            </a:extLst>
          </p:cNvPr>
          <p:cNvPicPr>
            <a:picLocks noChangeAspect="1"/>
          </p:cNvPicPr>
          <p:nvPr/>
        </p:nvPicPr>
        <p:blipFill>
          <a:blip r:embed="rId13"/>
          <a:stretch>
            <a:fillRect/>
          </a:stretch>
        </p:blipFill>
        <p:spPr>
          <a:xfrm>
            <a:off x="3603037" y="1351985"/>
            <a:ext cx="887321" cy="497088"/>
          </a:xfrm>
          <a:prstGeom prst="rect">
            <a:avLst/>
          </a:prstGeom>
        </p:spPr>
      </p:pic>
      <p:grpSp>
        <p:nvGrpSpPr>
          <p:cNvPr id="14" name="Groep 13">
            <a:extLst>
              <a:ext uri="{FF2B5EF4-FFF2-40B4-BE49-F238E27FC236}">
                <a16:creationId xmlns:a16="http://schemas.microsoft.com/office/drawing/2014/main" id="{257199BA-AB1C-8604-D8E2-643F7542697E}"/>
              </a:ext>
            </a:extLst>
          </p:cNvPr>
          <p:cNvGrpSpPr/>
          <p:nvPr/>
        </p:nvGrpSpPr>
        <p:grpSpPr>
          <a:xfrm>
            <a:off x="3606591" y="1855480"/>
            <a:ext cx="1617720" cy="502765"/>
            <a:chOff x="3606591" y="1855480"/>
            <a:chExt cx="1617720" cy="502765"/>
          </a:xfrm>
        </p:grpSpPr>
        <p:pic>
          <p:nvPicPr>
            <p:cNvPr id="15" name="Afbeelding 14" descr="Afbeelding met kleding, persoon, pak, person&#10;&#10;Automatisch gegenereerde beschrijving">
              <a:extLst>
                <a:ext uri="{FF2B5EF4-FFF2-40B4-BE49-F238E27FC236}">
                  <a16:creationId xmlns:a16="http://schemas.microsoft.com/office/drawing/2014/main" id="{87F1F9C2-6427-9DD1-DCE2-2DA12C875D93}"/>
                </a:ext>
              </a:extLst>
            </p:cNvPr>
            <p:cNvPicPr>
              <a:picLocks noChangeAspect="1"/>
            </p:cNvPicPr>
            <p:nvPr/>
          </p:nvPicPr>
          <p:blipFill rotWithShape="1">
            <a:blip r:embed="rId14"/>
            <a:srcRect l="65363"/>
            <a:stretch/>
          </p:blipFill>
          <p:spPr>
            <a:xfrm>
              <a:off x="4584032" y="1855480"/>
              <a:ext cx="640279" cy="501745"/>
            </a:xfrm>
            <a:prstGeom prst="rect">
              <a:avLst/>
            </a:prstGeom>
          </p:spPr>
        </p:pic>
        <p:pic>
          <p:nvPicPr>
            <p:cNvPr id="16" name="Afbeelding 15" descr="Afbeelding met kleding, persoon, pak, person&#10;&#10;Automatisch gegenereerde beschrijving">
              <a:extLst>
                <a:ext uri="{FF2B5EF4-FFF2-40B4-BE49-F238E27FC236}">
                  <a16:creationId xmlns:a16="http://schemas.microsoft.com/office/drawing/2014/main" id="{2EE4B2ED-8219-77A0-D550-728C0ED0AC66}"/>
                </a:ext>
              </a:extLst>
            </p:cNvPr>
            <p:cNvPicPr>
              <a:picLocks noChangeAspect="1"/>
            </p:cNvPicPr>
            <p:nvPr/>
          </p:nvPicPr>
          <p:blipFill rotWithShape="1">
            <a:blip r:embed="rId14"/>
            <a:srcRect r="44615"/>
            <a:stretch/>
          </p:blipFill>
          <p:spPr>
            <a:xfrm>
              <a:off x="3606591" y="1858019"/>
              <a:ext cx="1020718" cy="500226"/>
            </a:xfrm>
            <a:prstGeom prst="rect">
              <a:avLst/>
            </a:prstGeom>
          </p:spPr>
        </p:pic>
      </p:grpSp>
      <p:sp>
        <p:nvSpPr>
          <p:cNvPr id="33" name="Vijfhoek 32"/>
          <p:cNvSpPr/>
          <p:nvPr/>
        </p:nvSpPr>
        <p:spPr>
          <a:xfrm rot="5400000">
            <a:off x="3525087" y="2470265"/>
            <a:ext cx="936000" cy="251999"/>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p:cNvSpPr/>
          <p:nvPr/>
        </p:nvSpPr>
        <p:spPr>
          <a:xfrm rot="16200000">
            <a:off x="3466790" y="2428555"/>
            <a:ext cx="1052596" cy="276999"/>
          </a:xfrm>
          <a:prstGeom prst="rect">
            <a:avLst/>
          </a:prstGeom>
          <a:ln>
            <a:noFill/>
          </a:ln>
        </p:spPr>
        <p:txBody>
          <a:bodyPr wrap="square">
            <a:spAutoFit/>
          </a:bodyPr>
          <a:lstStyle/>
          <a:p>
            <a:pPr algn="ctr"/>
            <a:r>
              <a:rPr lang="nl-NL" sz="1200" spc="100" dirty="0"/>
              <a:t>VOORSTEL</a:t>
            </a:r>
            <a:endParaRPr lang="nl-NL" spc="100" dirty="0"/>
          </a:p>
        </p:txBody>
      </p:sp>
      <p:sp>
        <p:nvSpPr>
          <p:cNvPr id="24" name="Vijfhoek 23"/>
          <p:cNvSpPr/>
          <p:nvPr/>
        </p:nvSpPr>
        <p:spPr>
          <a:xfrm rot="16200000">
            <a:off x="4401591" y="2411353"/>
            <a:ext cx="936000" cy="251999"/>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p:cNvSpPr/>
          <p:nvPr/>
        </p:nvSpPr>
        <p:spPr>
          <a:xfrm rot="16200000">
            <a:off x="4343293" y="2428555"/>
            <a:ext cx="1052596" cy="276999"/>
          </a:xfrm>
          <a:prstGeom prst="rect">
            <a:avLst/>
          </a:prstGeom>
          <a:ln>
            <a:noFill/>
          </a:ln>
        </p:spPr>
        <p:txBody>
          <a:bodyPr wrap="square">
            <a:spAutoFit/>
          </a:bodyPr>
          <a:lstStyle/>
          <a:p>
            <a:pPr algn="ctr"/>
            <a:r>
              <a:rPr lang="nl-NL" sz="1200" spc="100" dirty="0"/>
              <a:t>BESLUIT</a:t>
            </a:r>
            <a:endParaRPr lang="nl-NL" spc="100" dirty="0"/>
          </a:p>
        </p:txBody>
      </p:sp>
    </p:spTree>
    <p:extLst>
      <p:ext uri="{BB962C8B-B14F-4D97-AF65-F5344CB8AC3E}">
        <p14:creationId xmlns:p14="http://schemas.microsoft.com/office/powerpoint/2010/main" val="33842132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0" grpId="0" animBg="1"/>
      <p:bldP spid="21" grpId="0" animBg="1"/>
      <p:bldP spid="25" grpId="0" animBg="1"/>
      <p:bldP spid="23" grpId="0" animBg="1"/>
      <p:bldP spid="33" grpId="0" animBg="1"/>
      <p:bldP spid="34" grpId="0"/>
      <p:bldP spid="24"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vak 30"/>
          <p:cNvSpPr txBox="1"/>
          <p:nvPr/>
        </p:nvSpPr>
        <p:spPr>
          <a:xfrm>
            <a:off x="2160000" y="1364646"/>
            <a:ext cx="1440000" cy="1003611"/>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21" name="Tekstvak 20"/>
          <p:cNvSpPr txBox="1"/>
          <p:nvPr/>
        </p:nvSpPr>
        <p:spPr>
          <a:xfrm>
            <a:off x="2148375" y="1367493"/>
            <a:ext cx="1447828" cy="1011294"/>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Bisschop van Utrecht</a:t>
            </a:r>
          </a:p>
        </p:txBody>
      </p:sp>
      <p:pic>
        <p:nvPicPr>
          <p:cNvPr id="44" name="Afbeelding 43" descr="Afbeelding met persoon, kleding, tafel, Leren&#10;&#10;Automatisch gegenereerde beschrijving">
            <a:extLst>
              <a:ext uri="{FF2B5EF4-FFF2-40B4-BE49-F238E27FC236}">
                <a16:creationId xmlns:a16="http://schemas.microsoft.com/office/drawing/2014/main" id="{E3ADD77E-54CF-C864-E2E6-31CB99B33DE4}"/>
              </a:ext>
            </a:extLst>
          </p:cNvPr>
          <p:cNvPicPr>
            <a:picLocks noChangeAspect="1"/>
          </p:cNvPicPr>
          <p:nvPr/>
        </p:nvPicPr>
        <p:blipFill rotWithShape="1">
          <a:blip r:embed="rId3"/>
          <a:srcRect l="-387" t="36684" r="231" b="34809"/>
          <a:stretch/>
        </p:blipFill>
        <p:spPr>
          <a:xfrm>
            <a:off x="3552695" y="3836997"/>
            <a:ext cx="5222120" cy="987173"/>
          </a:xfrm>
          <a:prstGeom prst="rect">
            <a:avLst/>
          </a:prstGeom>
        </p:spPr>
      </p:pic>
      <p:sp>
        <p:nvSpPr>
          <p:cNvPr id="38" name="Tekstvak 37"/>
          <p:cNvSpPr txBox="1"/>
          <p:nvPr/>
        </p:nvSpPr>
        <p:spPr>
          <a:xfrm>
            <a:off x="2160000" y="2603162"/>
            <a:ext cx="1440000" cy="990000"/>
          </a:xfrm>
          <a:prstGeom prst="rect">
            <a:avLst/>
          </a:prstGeom>
          <a:solidFill>
            <a:schemeClr val="bg1"/>
          </a:solidFill>
          <a:ln>
            <a:noFill/>
          </a:ln>
        </p:spPr>
        <p:txBody>
          <a:bodyPr wrap="square" lIns="36000" tIns="36000" rIns="36000" bIns="36000" rtlCol="0" anchor="ctr" anchorCtr="0">
            <a:noAutofit/>
          </a:bodyPr>
          <a:lstStyle/>
          <a:p>
            <a:pPr algn="ctr"/>
            <a:r>
              <a:rPr lang="nl-NL" sz="3200" b="1">
                <a:solidFill>
                  <a:schemeClr val="tx1">
                    <a:lumMod val="20000"/>
                    <a:lumOff val="80000"/>
                  </a:schemeClr>
                </a:solidFill>
              </a:rPr>
              <a:t>?</a:t>
            </a:r>
            <a:endParaRPr lang="nl-NL" sz="1800" b="1">
              <a:solidFill>
                <a:schemeClr val="tx1">
                  <a:lumMod val="20000"/>
                  <a:lumOff val="80000"/>
                </a:schemeClr>
              </a:solidFill>
            </a:endParaRPr>
          </a:p>
        </p:txBody>
      </p:sp>
      <p:sp>
        <p:nvSpPr>
          <p:cNvPr id="39" name="Tekstvak 38"/>
          <p:cNvSpPr txBox="1"/>
          <p:nvPr/>
        </p:nvSpPr>
        <p:spPr>
          <a:xfrm>
            <a:off x="2159998" y="3833400"/>
            <a:ext cx="1440000" cy="990000"/>
          </a:xfrm>
          <a:prstGeom prst="rect">
            <a:avLst/>
          </a:prstGeom>
          <a:solidFill>
            <a:schemeClr val="bg1"/>
          </a:solidFill>
          <a:ln>
            <a:noFill/>
          </a:ln>
        </p:spPr>
        <p:txBody>
          <a:bodyPr wrap="square" lIns="36000" tIns="0" rIns="36000" bIns="36000" rtlCol="0" anchor="ctr" anchorCtr="0">
            <a:noAutofit/>
          </a:bodyPr>
          <a:lstStyle/>
          <a:p>
            <a:pPr algn="ctr"/>
            <a:r>
              <a:rPr lang="nl-NL" sz="3200" b="1">
                <a:solidFill>
                  <a:schemeClr val="tx1">
                    <a:lumMod val="20000"/>
                    <a:lumOff val="80000"/>
                  </a:schemeClr>
                </a:solidFill>
              </a:rPr>
              <a:t>?</a:t>
            </a:r>
          </a:p>
        </p:txBody>
      </p:sp>
      <p:sp>
        <p:nvSpPr>
          <p:cNvPr id="3" name="Titel 2"/>
          <p:cNvSpPr>
            <a:spLocks noGrp="1"/>
          </p:cNvSpPr>
          <p:nvPr>
            <p:ph type="title"/>
          </p:nvPr>
        </p:nvSpPr>
        <p:spPr>
          <a:xfrm>
            <a:off x="220647" y="748655"/>
            <a:ext cx="8903513" cy="900000"/>
          </a:xfrm>
          <a:ln>
            <a:noFill/>
          </a:ln>
        </p:spPr>
        <p:txBody>
          <a:bodyPr/>
          <a:lstStyle/>
          <a:p>
            <a:r>
              <a:rPr lang="nl-NL" dirty="0"/>
              <a:t>De macht in Utrecht (1375)</a:t>
            </a:r>
          </a:p>
        </p:txBody>
      </p:sp>
      <p:sp>
        <p:nvSpPr>
          <p:cNvPr id="25" name="Tekstvak 24"/>
          <p:cNvSpPr txBox="1"/>
          <p:nvPr/>
        </p:nvSpPr>
        <p:spPr>
          <a:xfrm>
            <a:off x="2148098" y="3836997"/>
            <a:ext cx="1440000" cy="990000"/>
          </a:xfrm>
          <a:prstGeom prst="rect">
            <a:avLst/>
          </a:prstGeom>
          <a:solidFill>
            <a:schemeClr val="tx1"/>
          </a:solidFill>
          <a:ln>
            <a:noFill/>
          </a:ln>
        </p:spPr>
        <p:txBody>
          <a:bodyPr wrap="square" lIns="36000" tIns="0" rIns="36000" bIns="36000" rtlCol="0" anchor="ctr" anchorCtr="0">
            <a:noAutofit/>
          </a:bodyPr>
          <a:lstStyle/>
          <a:p>
            <a:pPr algn="ctr"/>
            <a:r>
              <a:rPr lang="nl-NL" sz="1400" b="1">
                <a:solidFill>
                  <a:schemeClr val="bg1"/>
                </a:solidFill>
              </a:rPr>
              <a:t>Kiezers </a:t>
            </a:r>
            <a:br>
              <a:rPr lang="nl-NL" sz="1400" b="1">
                <a:solidFill>
                  <a:schemeClr val="bg1"/>
                </a:solidFill>
              </a:rPr>
            </a:br>
            <a:r>
              <a:rPr lang="nl-NL" sz="1000" b="1">
                <a:solidFill>
                  <a:schemeClr val="bg1"/>
                </a:solidFill>
              </a:rPr>
              <a:t>(burgers)</a:t>
            </a:r>
          </a:p>
        </p:txBody>
      </p:sp>
      <p:sp>
        <p:nvSpPr>
          <p:cNvPr id="23" name="Tekstvak 22"/>
          <p:cNvSpPr txBox="1"/>
          <p:nvPr/>
        </p:nvSpPr>
        <p:spPr>
          <a:xfrm>
            <a:off x="2168415" y="2591085"/>
            <a:ext cx="1440000" cy="1007978"/>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Provinciale </a:t>
            </a:r>
            <a:br>
              <a:rPr lang="nl-NL" sz="1400" b="1" dirty="0">
                <a:solidFill>
                  <a:schemeClr val="bg1"/>
                </a:solidFill>
              </a:rPr>
            </a:br>
            <a:r>
              <a:rPr lang="nl-NL" sz="1400" b="1" dirty="0">
                <a:solidFill>
                  <a:schemeClr val="bg1"/>
                </a:solidFill>
              </a:rPr>
              <a:t>Staten</a:t>
            </a:r>
          </a:p>
        </p:txBody>
      </p:sp>
      <p:pic>
        <p:nvPicPr>
          <p:cNvPr id="4" name="Graphic 3">
            <a:extLst>
              <a:ext uri="{FF2B5EF4-FFF2-40B4-BE49-F238E27FC236}">
                <a16:creationId xmlns:a16="http://schemas.microsoft.com/office/drawing/2014/main" id="{D1151AC5-CE27-E571-5073-0F72D15B0B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8302" y="71287"/>
            <a:ext cx="2543175" cy="314325"/>
          </a:xfrm>
          <a:prstGeom prst="rect">
            <a:avLst/>
          </a:prstGeom>
        </p:spPr>
      </p:pic>
      <p:pic>
        <p:nvPicPr>
          <p:cNvPr id="19" name="Afbeelding 18" descr="Afbeelding met symbool, Graphics, ontwerp&#10;&#10;Automatisch gegenereerde beschrijving">
            <a:extLst>
              <a:ext uri="{FF2B5EF4-FFF2-40B4-BE49-F238E27FC236}">
                <a16:creationId xmlns:a16="http://schemas.microsoft.com/office/drawing/2014/main" id="{9ED1CEBF-A62A-0856-EDA1-8440447135E1}"/>
              </a:ext>
            </a:extLst>
          </p:cNvPr>
          <p:cNvPicPr>
            <a:picLocks noChangeAspect="1"/>
          </p:cNvPicPr>
          <p:nvPr/>
        </p:nvPicPr>
        <p:blipFill rotWithShape="1">
          <a:blip r:embed="rId6"/>
          <a:srcRect l="23532" t="24379" r="23219" b="23028"/>
          <a:stretch/>
        </p:blipFill>
        <p:spPr>
          <a:xfrm>
            <a:off x="5798819" y="3679655"/>
            <a:ext cx="1287781" cy="1273345"/>
          </a:xfrm>
          <a:prstGeom prst="rect">
            <a:avLst/>
          </a:prstGeom>
        </p:spPr>
      </p:pic>
      <p:pic>
        <p:nvPicPr>
          <p:cNvPr id="22" name="Afbeelding 21" descr="Afbeelding met symbool, Graphics, ontwerp&#10;&#10;Automatisch gegenereerde beschrijving">
            <a:extLst>
              <a:ext uri="{FF2B5EF4-FFF2-40B4-BE49-F238E27FC236}">
                <a16:creationId xmlns:a16="http://schemas.microsoft.com/office/drawing/2014/main" id="{FFA4B209-BC2A-D6C2-7DC1-A6796446CA34}"/>
              </a:ext>
            </a:extLst>
          </p:cNvPr>
          <p:cNvPicPr>
            <a:picLocks noChangeAspect="1"/>
          </p:cNvPicPr>
          <p:nvPr/>
        </p:nvPicPr>
        <p:blipFill rotWithShape="1">
          <a:blip r:embed="rId6"/>
          <a:srcRect l="23573" t="23744" r="23179" b="19802"/>
          <a:stretch/>
        </p:blipFill>
        <p:spPr>
          <a:xfrm>
            <a:off x="2244327" y="3711926"/>
            <a:ext cx="1287780" cy="1366820"/>
          </a:xfrm>
          <a:prstGeom prst="rect">
            <a:avLst/>
          </a:prstGeom>
        </p:spPr>
      </p:pic>
      <p:sp>
        <p:nvSpPr>
          <p:cNvPr id="36" name="Tekstvak 35">
            <a:extLst>
              <a:ext uri="{FF2B5EF4-FFF2-40B4-BE49-F238E27FC236}">
                <a16:creationId xmlns:a16="http://schemas.microsoft.com/office/drawing/2014/main" id="{5120ECE9-0D07-DAA8-F205-A1C572236452}"/>
              </a:ext>
            </a:extLst>
          </p:cNvPr>
          <p:cNvSpPr txBox="1"/>
          <p:nvPr/>
        </p:nvSpPr>
        <p:spPr>
          <a:xfrm>
            <a:off x="2153353" y="2596865"/>
            <a:ext cx="1452331" cy="1003612"/>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Staten van </a:t>
            </a:r>
          </a:p>
          <a:p>
            <a:pPr algn="ctr"/>
            <a:r>
              <a:rPr lang="nl-NL" sz="1400" b="1" dirty="0">
                <a:solidFill>
                  <a:schemeClr val="bg1"/>
                </a:solidFill>
              </a:rPr>
              <a:t>Utrecht</a:t>
            </a:r>
          </a:p>
        </p:txBody>
      </p:sp>
      <p:pic>
        <p:nvPicPr>
          <p:cNvPr id="41" name="Afbeelding 40" descr="Afbeelding met Gravering, Snijwerk, beeldhouwwerk, reliëf&#10;&#10;Automatisch gegenereerde beschrijving">
            <a:extLst>
              <a:ext uri="{FF2B5EF4-FFF2-40B4-BE49-F238E27FC236}">
                <a16:creationId xmlns:a16="http://schemas.microsoft.com/office/drawing/2014/main" id="{629A1E51-E9E1-3AFB-A7BF-85E25B29128C}"/>
              </a:ext>
            </a:extLst>
          </p:cNvPr>
          <p:cNvPicPr>
            <a:picLocks noChangeAspect="1"/>
          </p:cNvPicPr>
          <p:nvPr/>
        </p:nvPicPr>
        <p:blipFill rotWithShape="1">
          <a:blip r:embed="rId7"/>
          <a:srcRect t="9186" b="30345"/>
          <a:stretch/>
        </p:blipFill>
        <p:spPr>
          <a:xfrm>
            <a:off x="3607827" y="1361801"/>
            <a:ext cx="813344" cy="1011294"/>
          </a:xfrm>
          <a:prstGeom prst="rect">
            <a:avLst/>
          </a:prstGeom>
        </p:spPr>
      </p:pic>
      <p:pic>
        <p:nvPicPr>
          <p:cNvPr id="18" name="Afbeelding 17" descr="Afbeelding met Graphics, grafische vormgeving, schermopname, Kleurrijkheid&#10;&#10;Automatisch gegenereerde beschrijving">
            <a:extLst>
              <a:ext uri="{FF2B5EF4-FFF2-40B4-BE49-F238E27FC236}">
                <a16:creationId xmlns:a16="http://schemas.microsoft.com/office/drawing/2014/main" id="{E4ADBB9D-6B3C-CBCC-6268-7C3787E31AAD}"/>
              </a:ext>
            </a:extLst>
          </p:cNvPr>
          <p:cNvPicPr>
            <a:picLocks noChangeAspect="1"/>
          </p:cNvPicPr>
          <p:nvPr/>
        </p:nvPicPr>
        <p:blipFill rotWithShape="1">
          <a:blip r:embed="rId8"/>
          <a:srcRect t="11718" b="14003"/>
          <a:stretch/>
        </p:blipFill>
        <p:spPr>
          <a:xfrm>
            <a:off x="2112816" y="2540914"/>
            <a:ext cx="1494760" cy="1110275"/>
          </a:xfrm>
          <a:prstGeom prst="rect">
            <a:avLst/>
          </a:prstGeom>
        </p:spPr>
      </p:pic>
      <p:pic>
        <p:nvPicPr>
          <p:cNvPr id="46" name="Afbeelding 45" descr="Afbeelding met kleding, verven, persoon, gebouw&#10;&#10;Automatisch gegenereerde beschrijving">
            <a:extLst>
              <a:ext uri="{FF2B5EF4-FFF2-40B4-BE49-F238E27FC236}">
                <a16:creationId xmlns:a16="http://schemas.microsoft.com/office/drawing/2014/main" id="{8D1D4B4B-2DCB-BDE6-342B-557057B18523}"/>
              </a:ext>
            </a:extLst>
          </p:cNvPr>
          <p:cNvPicPr>
            <a:picLocks noChangeAspect="1"/>
          </p:cNvPicPr>
          <p:nvPr/>
        </p:nvPicPr>
        <p:blipFill>
          <a:blip r:embed="rId9"/>
          <a:stretch>
            <a:fillRect/>
          </a:stretch>
        </p:blipFill>
        <p:spPr>
          <a:xfrm>
            <a:off x="3607706" y="2595923"/>
            <a:ext cx="1754845" cy="1002768"/>
          </a:xfrm>
          <a:prstGeom prst="rect">
            <a:avLst/>
          </a:prstGeom>
        </p:spPr>
      </p:pic>
      <p:sp>
        <p:nvSpPr>
          <p:cNvPr id="54" name="Tekstvak 53">
            <a:extLst>
              <a:ext uri="{FF2B5EF4-FFF2-40B4-BE49-F238E27FC236}">
                <a16:creationId xmlns:a16="http://schemas.microsoft.com/office/drawing/2014/main" id="{C5141FBD-4CFA-A1D0-F691-7D4CECB23855}"/>
              </a:ext>
            </a:extLst>
          </p:cNvPr>
          <p:cNvSpPr txBox="1"/>
          <p:nvPr/>
        </p:nvSpPr>
        <p:spPr>
          <a:xfrm>
            <a:off x="3596203" y="3336103"/>
            <a:ext cx="1774053" cy="269471"/>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Geestelijkheid</a:t>
            </a:r>
          </a:p>
        </p:txBody>
      </p:sp>
      <p:pic>
        <p:nvPicPr>
          <p:cNvPr id="48" name="Afbeelding 47" descr="Afbeelding met verven, kunst, tekening, Beeldende kunst&#10;&#10;Automatisch gegenereerde beschrijving">
            <a:extLst>
              <a:ext uri="{FF2B5EF4-FFF2-40B4-BE49-F238E27FC236}">
                <a16:creationId xmlns:a16="http://schemas.microsoft.com/office/drawing/2014/main" id="{404ECC4C-4594-5011-01F3-44EAA37A1CF5}"/>
              </a:ext>
            </a:extLst>
          </p:cNvPr>
          <p:cNvPicPr>
            <a:picLocks noChangeAspect="1"/>
          </p:cNvPicPr>
          <p:nvPr/>
        </p:nvPicPr>
        <p:blipFill>
          <a:blip r:embed="rId10"/>
          <a:stretch>
            <a:fillRect/>
          </a:stretch>
        </p:blipFill>
        <p:spPr>
          <a:xfrm>
            <a:off x="5397344" y="2584715"/>
            <a:ext cx="1786503" cy="1020859"/>
          </a:xfrm>
          <a:prstGeom prst="rect">
            <a:avLst/>
          </a:prstGeom>
        </p:spPr>
      </p:pic>
      <p:sp>
        <p:nvSpPr>
          <p:cNvPr id="55" name="Tekstvak 54">
            <a:extLst>
              <a:ext uri="{FF2B5EF4-FFF2-40B4-BE49-F238E27FC236}">
                <a16:creationId xmlns:a16="http://schemas.microsoft.com/office/drawing/2014/main" id="{6130F010-51A8-404F-4041-A6B6D614D8CE}"/>
              </a:ext>
            </a:extLst>
          </p:cNvPr>
          <p:cNvSpPr txBox="1"/>
          <p:nvPr/>
        </p:nvSpPr>
        <p:spPr>
          <a:xfrm>
            <a:off x="5405049" y="3336103"/>
            <a:ext cx="1766348" cy="269471"/>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Ridderschap (edelen)</a:t>
            </a:r>
          </a:p>
        </p:txBody>
      </p:sp>
      <p:pic>
        <p:nvPicPr>
          <p:cNvPr id="50" name="Afbeelding 49" descr="Afbeelding met verven, kunst, tekening&#10;&#10;Automatisch gegenereerde beschrijving">
            <a:extLst>
              <a:ext uri="{FF2B5EF4-FFF2-40B4-BE49-F238E27FC236}">
                <a16:creationId xmlns:a16="http://schemas.microsoft.com/office/drawing/2014/main" id="{877CF36A-12A3-524A-A7D4-8B1676D92846}"/>
              </a:ext>
            </a:extLst>
          </p:cNvPr>
          <p:cNvPicPr>
            <a:picLocks noChangeAspect="1"/>
          </p:cNvPicPr>
          <p:nvPr/>
        </p:nvPicPr>
        <p:blipFill rotWithShape="1">
          <a:blip r:embed="rId11"/>
          <a:srcRect l="22319" t="1386" r="27988" b="59069"/>
          <a:stretch/>
        </p:blipFill>
        <p:spPr>
          <a:xfrm>
            <a:off x="7210937" y="2603060"/>
            <a:ext cx="1853387" cy="972669"/>
          </a:xfrm>
          <a:prstGeom prst="rect">
            <a:avLst/>
          </a:prstGeom>
        </p:spPr>
      </p:pic>
      <p:sp>
        <p:nvSpPr>
          <p:cNvPr id="51" name="Rechthoek 50">
            <a:extLst>
              <a:ext uri="{FF2B5EF4-FFF2-40B4-BE49-F238E27FC236}">
                <a16:creationId xmlns:a16="http://schemas.microsoft.com/office/drawing/2014/main" id="{3F8094B3-1D8B-484B-A42C-A5FA9A5A5158}"/>
              </a:ext>
            </a:extLst>
          </p:cNvPr>
          <p:cNvSpPr/>
          <p:nvPr/>
        </p:nvSpPr>
        <p:spPr>
          <a:xfrm>
            <a:off x="8095386" y="2661044"/>
            <a:ext cx="45719" cy="61913"/>
          </a:xfrm>
          <a:prstGeom prst="rect">
            <a:avLst/>
          </a:prstGeom>
          <a:solidFill>
            <a:srgbClr val="F5F1CE"/>
          </a:solidFill>
          <a:ln>
            <a:solidFill>
              <a:srgbClr val="F5F1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Tekstvak 55">
            <a:extLst>
              <a:ext uri="{FF2B5EF4-FFF2-40B4-BE49-F238E27FC236}">
                <a16:creationId xmlns:a16="http://schemas.microsoft.com/office/drawing/2014/main" id="{CBD35CD5-FAB3-35D1-0CD3-D071F4278530}"/>
              </a:ext>
            </a:extLst>
          </p:cNvPr>
          <p:cNvSpPr txBox="1"/>
          <p:nvPr/>
        </p:nvSpPr>
        <p:spPr>
          <a:xfrm>
            <a:off x="7210936" y="3336103"/>
            <a:ext cx="1853387" cy="269471"/>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Steden</a:t>
            </a:r>
          </a:p>
        </p:txBody>
      </p:sp>
      <p:sp>
        <p:nvSpPr>
          <p:cNvPr id="67" name="Vijfhoek 8">
            <a:extLst>
              <a:ext uri="{FF2B5EF4-FFF2-40B4-BE49-F238E27FC236}">
                <a16:creationId xmlns:a16="http://schemas.microsoft.com/office/drawing/2014/main" id="{015010CC-5AB0-A827-88D5-88A7147F8806}"/>
              </a:ext>
            </a:extLst>
          </p:cNvPr>
          <p:cNvSpPr/>
          <p:nvPr/>
        </p:nvSpPr>
        <p:spPr>
          <a:xfrm rot="16200000">
            <a:off x="1971498" y="3716343"/>
            <a:ext cx="720000" cy="144000"/>
          </a:xfrm>
          <a:prstGeom prst="homePlate">
            <a:avLst/>
          </a:prstGeom>
          <a:solidFill>
            <a:schemeClr val="tx1">
              <a:lumMod val="60000"/>
              <a:lumOff val="40000"/>
            </a:schemeClr>
          </a:solidFill>
          <a:ln>
            <a:noFill/>
          </a:ln>
          <a:effectLst>
            <a:outerShdw blurRad="38100" dir="5400000" algn="tl" rotWithShape="0">
              <a:schemeClr val="bg2">
                <a:lumMod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pc="300"/>
          </a:p>
        </p:txBody>
      </p:sp>
      <p:sp>
        <p:nvSpPr>
          <p:cNvPr id="69" name="Rechthoek 68">
            <a:extLst>
              <a:ext uri="{FF2B5EF4-FFF2-40B4-BE49-F238E27FC236}">
                <a16:creationId xmlns:a16="http://schemas.microsoft.com/office/drawing/2014/main" id="{81E8D490-0960-E9CF-5D94-0CB9E15C48EE}"/>
              </a:ext>
            </a:extLst>
          </p:cNvPr>
          <p:cNvSpPr/>
          <p:nvPr/>
        </p:nvSpPr>
        <p:spPr>
          <a:xfrm>
            <a:off x="2390761" y="3582660"/>
            <a:ext cx="871453" cy="276999"/>
          </a:xfrm>
          <a:prstGeom prst="rect">
            <a:avLst/>
          </a:prstGeom>
          <a:ln>
            <a:noFill/>
          </a:ln>
        </p:spPr>
        <p:txBody>
          <a:bodyPr wrap="square">
            <a:spAutoFit/>
          </a:bodyPr>
          <a:lstStyle/>
          <a:p>
            <a:pPr algn="ctr"/>
            <a:r>
              <a:rPr lang="nl-NL" sz="1200" spc="300" dirty="0">
                <a:solidFill>
                  <a:schemeClr val="tx2"/>
                </a:solidFill>
              </a:rPr>
              <a:t>KIEZEN</a:t>
            </a:r>
            <a:endParaRPr lang="nl-NL" spc="300" dirty="0">
              <a:solidFill>
                <a:schemeClr val="tx2"/>
              </a:solidFill>
            </a:endParaRPr>
          </a:p>
        </p:txBody>
      </p:sp>
      <p:sp>
        <p:nvSpPr>
          <p:cNvPr id="74" name="Tekstvak 73">
            <a:extLst>
              <a:ext uri="{FF2B5EF4-FFF2-40B4-BE49-F238E27FC236}">
                <a16:creationId xmlns:a16="http://schemas.microsoft.com/office/drawing/2014/main" id="{CAAFA530-504C-2939-2016-A63037E26304}"/>
              </a:ext>
            </a:extLst>
          </p:cNvPr>
          <p:cNvSpPr txBox="1"/>
          <p:nvPr/>
        </p:nvSpPr>
        <p:spPr>
          <a:xfrm>
            <a:off x="2148375" y="1358858"/>
            <a:ext cx="1447828" cy="1011294"/>
          </a:xfrm>
          <a:prstGeom prst="rect">
            <a:avLst/>
          </a:prstGeom>
          <a:solidFill>
            <a:schemeClr val="tx1"/>
          </a:solidFill>
          <a:ln>
            <a:noFill/>
          </a:ln>
        </p:spPr>
        <p:txBody>
          <a:bodyPr wrap="square" lIns="36000" tIns="36000" rIns="36000" bIns="36000" rtlCol="0" anchor="ctr" anchorCtr="0">
            <a:noAutofit/>
          </a:bodyPr>
          <a:lstStyle/>
          <a:p>
            <a:pPr algn="ctr"/>
            <a:endParaRPr lang="nl-NL" sz="1400" b="1" dirty="0">
              <a:solidFill>
                <a:schemeClr val="bg1"/>
              </a:solidFill>
            </a:endParaRPr>
          </a:p>
        </p:txBody>
      </p:sp>
      <p:grpSp>
        <p:nvGrpSpPr>
          <p:cNvPr id="73" name="Groep 72">
            <a:extLst>
              <a:ext uri="{FF2B5EF4-FFF2-40B4-BE49-F238E27FC236}">
                <a16:creationId xmlns:a16="http://schemas.microsoft.com/office/drawing/2014/main" id="{C5255B5E-FD3A-5467-D6EE-39846104BFBE}"/>
              </a:ext>
            </a:extLst>
          </p:cNvPr>
          <p:cNvGrpSpPr/>
          <p:nvPr/>
        </p:nvGrpSpPr>
        <p:grpSpPr>
          <a:xfrm>
            <a:off x="2175042" y="1356704"/>
            <a:ext cx="1449444" cy="1018286"/>
            <a:chOff x="4412476" y="1440782"/>
            <a:chExt cx="1449444" cy="1018286"/>
          </a:xfrm>
        </p:grpSpPr>
        <p:sp>
          <p:nvSpPr>
            <p:cNvPr id="70" name="Tekstvak 69">
              <a:extLst>
                <a:ext uri="{FF2B5EF4-FFF2-40B4-BE49-F238E27FC236}">
                  <a16:creationId xmlns:a16="http://schemas.microsoft.com/office/drawing/2014/main" id="{06A2D8D4-B517-3C71-E96C-95143E2FB7ED}"/>
                </a:ext>
              </a:extLst>
            </p:cNvPr>
            <p:cNvSpPr txBox="1"/>
            <p:nvPr/>
          </p:nvSpPr>
          <p:spPr>
            <a:xfrm>
              <a:off x="4412476" y="1440782"/>
              <a:ext cx="1447828" cy="511827"/>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Commissaris </a:t>
              </a:r>
              <a:br>
                <a:rPr lang="nl-NL" sz="1400" b="1" dirty="0">
                  <a:solidFill>
                    <a:schemeClr val="bg1"/>
                  </a:solidFill>
                </a:rPr>
              </a:br>
              <a:r>
                <a:rPr lang="nl-NL" sz="1400" b="1" dirty="0">
                  <a:solidFill>
                    <a:schemeClr val="bg1"/>
                  </a:solidFill>
                </a:rPr>
                <a:t>van de Koning</a:t>
              </a:r>
            </a:p>
          </p:txBody>
        </p:sp>
        <p:sp>
          <p:nvSpPr>
            <p:cNvPr id="71" name="Tekstvak 70">
              <a:extLst>
                <a:ext uri="{FF2B5EF4-FFF2-40B4-BE49-F238E27FC236}">
                  <a16:creationId xmlns:a16="http://schemas.microsoft.com/office/drawing/2014/main" id="{8DFDADD1-BCE9-A58E-DFA6-688B9E2E6EA1}"/>
                </a:ext>
              </a:extLst>
            </p:cNvPr>
            <p:cNvSpPr txBox="1"/>
            <p:nvPr/>
          </p:nvSpPr>
          <p:spPr>
            <a:xfrm>
              <a:off x="4414092" y="1955069"/>
              <a:ext cx="1447828" cy="503999"/>
            </a:xfrm>
            <a:prstGeom prst="rect">
              <a:avLst/>
            </a:prstGeom>
            <a:solidFill>
              <a:schemeClr val="tx1"/>
            </a:solidFill>
            <a:ln>
              <a:noFill/>
            </a:ln>
          </p:spPr>
          <p:txBody>
            <a:bodyPr wrap="square" lIns="36000" tIns="36000" rIns="36000" bIns="36000" rtlCol="0" anchor="ctr" anchorCtr="0">
              <a:noAutofit/>
            </a:bodyPr>
            <a:lstStyle/>
            <a:p>
              <a:pPr algn="ctr"/>
              <a:r>
                <a:rPr lang="nl-NL" sz="1400" b="1" dirty="0">
                  <a:solidFill>
                    <a:schemeClr val="bg1"/>
                  </a:solidFill>
                </a:rPr>
                <a:t>Gedeputeerden</a:t>
              </a:r>
            </a:p>
          </p:txBody>
        </p:sp>
      </p:grpSp>
      <p:pic>
        <p:nvPicPr>
          <p:cNvPr id="72" name="Afbeelding 71" descr="Afbeelding met Graphics, grafische vormgeving, schermopname, Kleurrijkheid&#10;&#10;Automatisch gegenereerde beschrijving">
            <a:extLst>
              <a:ext uri="{FF2B5EF4-FFF2-40B4-BE49-F238E27FC236}">
                <a16:creationId xmlns:a16="http://schemas.microsoft.com/office/drawing/2014/main" id="{8670FC2F-34EF-5F79-37F8-0345FBF5C007}"/>
              </a:ext>
            </a:extLst>
          </p:cNvPr>
          <p:cNvPicPr>
            <a:picLocks noChangeAspect="1"/>
          </p:cNvPicPr>
          <p:nvPr/>
        </p:nvPicPr>
        <p:blipFill rotWithShape="1">
          <a:blip r:embed="rId8"/>
          <a:srcRect t="11718" b="14003"/>
          <a:stretch/>
        </p:blipFill>
        <p:spPr>
          <a:xfrm>
            <a:off x="2101443" y="1313393"/>
            <a:ext cx="1494760" cy="1110275"/>
          </a:xfrm>
          <a:prstGeom prst="rect">
            <a:avLst/>
          </a:prstGeom>
        </p:spPr>
      </p:pic>
      <p:pic>
        <p:nvPicPr>
          <p:cNvPr id="75" name="Afbeelding 74" descr="Afbeelding met Gravering, Snijwerk, beeldhouwwerk, reliëf&#10;&#10;Automatisch gegenereerde beschrijving">
            <a:extLst>
              <a:ext uri="{FF2B5EF4-FFF2-40B4-BE49-F238E27FC236}">
                <a16:creationId xmlns:a16="http://schemas.microsoft.com/office/drawing/2014/main" id="{59B359BB-629A-09E9-4283-48BA9D60CD35}"/>
              </a:ext>
            </a:extLst>
          </p:cNvPr>
          <p:cNvPicPr>
            <a:picLocks noChangeAspect="1"/>
          </p:cNvPicPr>
          <p:nvPr/>
        </p:nvPicPr>
        <p:blipFill rotWithShape="1">
          <a:blip r:embed="rId7"/>
          <a:srcRect t="9186" b="30345"/>
          <a:stretch/>
        </p:blipFill>
        <p:spPr>
          <a:xfrm>
            <a:off x="3615382" y="773191"/>
            <a:ext cx="1717485" cy="2135483"/>
          </a:xfrm>
          <a:prstGeom prst="rect">
            <a:avLst/>
          </a:prstGeom>
        </p:spPr>
      </p:pic>
      <p:cxnSp>
        <p:nvCxnSpPr>
          <p:cNvPr id="77" name="Rechte verbindingslijn 76">
            <a:extLst>
              <a:ext uri="{FF2B5EF4-FFF2-40B4-BE49-F238E27FC236}">
                <a16:creationId xmlns:a16="http://schemas.microsoft.com/office/drawing/2014/main" id="{9FCBF460-0EC3-5965-9C2E-0555AC341334}"/>
              </a:ext>
            </a:extLst>
          </p:cNvPr>
          <p:cNvCxnSpPr>
            <a:cxnSpLocks/>
          </p:cNvCxnSpPr>
          <p:nvPr/>
        </p:nvCxnSpPr>
        <p:spPr>
          <a:xfrm flipV="1">
            <a:off x="5108422" y="699110"/>
            <a:ext cx="983042" cy="418933"/>
          </a:xfrm>
          <a:prstGeom prst="line">
            <a:avLst/>
          </a:prstGeom>
          <a:ln w="57150"/>
        </p:spPr>
        <p:style>
          <a:lnRef idx="3">
            <a:schemeClr val="dk1"/>
          </a:lnRef>
          <a:fillRef idx="0">
            <a:schemeClr val="dk1"/>
          </a:fillRef>
          <a:effectRef idx="2">
            <a:schemeClr val="dk1"/>
          </a:effectRef>
          <a:fontRef idx="minor">
            <a:schemeClr val="tx1"/>
          </a:fontRef>
        </p:style>
      </p:cxnSp>
      <p:cxnSp>
        <p:nvCxnSpPr>
          <p:cNvPr id="81" name="Rechte verbindingslijn 80">
            <a:extLst>
              <a:ext uri="{FF2B5EF4-FFF2-40B4-BE49-F238E27FC236}">
                <a16:creationId xmlns:a16="http://schemas.microsoft.com/office/drawing/2014/main" id="{F12DB44F-633F-5F06-D5B8-497F10A50AB1}"/>
              </a:ext>
            </a:extLst>
          </p:cNvPr>
          <p:cNvCxnSpPr>
            <a:cxnSpLocks/>
          </p:cNvCxnSpPr>
          <p:nvPr/>
        </p:nvCxnSpPr>
        <p:spPr>
          <a:xfrm flipH="1" flipV="1">
            <a:off x="2977782" y="848564"/>
            <a:ext cx="862841" cy="231019"/>
          </a:xfrm>
          <a:prstGeom prst="line">
            <a:avLst/>
          </a:prstGeom>
          <a:ln w="57150"/>
        </p:spPr>
        <p:style>
          <a:lnRef idx="3">
            <a:schemeClr val="dk1"/>
          </a:lnRef>
          <a:fillRef idx="0">
            <a:schemeClr val="dk1"/>
          </a:fillRef>
          <a:effectRef idx="2">
            <a:schemeClr val="dk1"/>
          </a:effectRef>
          <a:fontRef idx="minor">
            <a:schemeClr val="tx1"/>
          </a:fontRef>
        </p:style>
      </p:cxnSp>
      <p:cxnSp>
        <p:nvCxnSpPr>
          <p:cNvPr id="82" name="Rechte verbindingslijn 81">
            <a:extLst>
              <a:ext uri="{FF2B5EF4-FFF2-40B4-BE49-F238E27FC236}">
                <a16:creationId xmlns:a16="http://schemas.microsoft.com/office/drawing/2014/main" id="{412D3ED7-5AA4-C649-54BE-F8B33B210C99}"/>
              </a:ext>
            </a:extLst>
          </p:cNvPr>
          <p:cNvCxnSpPr>
            <a:cxnSpLocks/>
          </p:cNvCxnSpPr>
          <p:nvPr/>
        </p:nvCxnSpPr>
        <p:spPr>
          <a:xfrm>
            <a:off x="3622870" y="292571"/>
            <a:ext cx="402860" cy="548831"/>
          </a:xfrm>
          <a:prstGeom prst="line">
            <a:avLst/>
          </a:prstGeom>
          <a:ln w="57150"/>
        </p:spPr>
        <p:style>
          <a:lnRef idx="3">
            <a:schemeClr val="dk1"/>
          </a:lnRef>
          <a:fillRef idx="0">
            <a:schemeClr val="dk1"/>
          </a:fillRef>
          <a:effectRef idx="2">
            <a:schemeClr val="dk1"/>
          </a:effectRef>
          <a:fontRef idx="minor">
            <a:schemeClr val="tx1"/>
          </a:fontRef>
        </p:style>
      </p:cxnSp>
      <p:cxnSp>
        <p:nvCxnSpPr>
          <p:cNvPr id="83" name="Rechte verbindingslijn 82">
            <a:extLst>
              <a:ext uri="{FF2B5EF4-FFF2-40B4-BE49-F238E27FC236}">
                <a16:creationId xmlns:a16="http://schemas.microsoft.com/office/drawing/2014/main" id="{500283DF-008D-1900-9051-FDE0FA0705C1}"/>
              </a:ext>
            </a:extLst>
          </p:cNvPr>
          <p:cNvCxnSpPr>
            <a:cxnSpLocks/>
          </p:cNvCxnSpPr>
          <p:nvPr/>
        </p:nvCxnSpPr>
        <p:spPr>
          <a:xfrm flipV="1">
            <a:off x="4883181" y="216826"/>
            <a:ext cx="350832" cy="673565"/>
          </a:xfrm>
          <a:prstGeom prst="line">
            <a:avLst/>
          </a:prstGeom>
          <a:ln w="57150"/>
        </p:spPr>
        <p:style>
          <a:lnRef idx="3">
            <a:schemeClr val="dk1"/>
          </a:lnRef>
          <a:fillRef idx="0">
            <a:schemeClr val="dk1"/>
          </a:fillRef>
          <a:effectRef idx="2">
            <a:schemeClr val="dk1"/>
          </a:effectRef>
          <a:fontRef idx="minor">
            <a:schemeClr val="tx1"/>
          </a:fontRef>
        </p:style>
      </p:cxnSp>
      <p:cxnSp>
        <p:nvCxnSpPr>
          <p:cNvPr id="84" name="Rechte verbindingslijn 83">
            <a:extLst>
              <a:ext uri="{FF2B5EF4-FFF2-40B4-BE49-F238E27FC236}">
                <a16:creationId xmlns:a16="http://schemas.microsoft.com/office/drawing/2014/main" id="{A2333312-BECB-DD1D-2D25-7957D68A5BBC}"/>
              </a:ext>
            </a:extLst>
          </p:cNvPr>
          <p:cNvCxnSpPr>
            <a:cxnSpLocks/>
          </p:cNvCxnSpPr>
          <p:nvPr/>
        </p:nvCxnSpPr>
        <p:spPr>
          <a:xfrm flipV="1">
            <a:off x="4503286" y="171843"/>
            <a:ext cx="9104" cy="506787"/>
          </a:xfrm>
          <a:prstGeom prst="line">
            <a:avLst/>
          </a:prstGeom>
          <a:ln w="57150"/>
        </p:spPr>
        <p:style>
          <a:lnRef idx="3">
            <a:schemeClr val="dk1"/>
          </a:lnRef>
          <a:fillRef idx="0">
            <a:schemeClr val="dk1"/>
          </a:fillRef>
          <a:effectRef idx="2">
            <a:schemeClr val="dk1"/>
          </a:effectRef>
          <a:fontRef idx="minor">
            <a:schemeClr val="tx1"/>
          </a:fontRef>
        </p:style>
      </p:cxnSp>
      <p:grpSp>
        <p:nvGrpSpPr>
          <p:cNvPr id="53" name="Groep 52">
            <a:extLst>
              <a:ext uri="{FF2B5EF4-FFF2-40B4-BE49-F238E27FC236}">
                <a16:creationId xmlns:a16="http://schemas.microsoft.com/office/drawing/2014/main" id="{F99E28B3-BDED-D904-341F-EA26B6445FCD}"/>
              </a:ext>
            </a:extLst>
          </p:cNvPr>
          <p:cNvGrpSpPr/>
          <p:nvPr/>
        </p:nvGrpSpPr>
        <p:grpSpPr>
          <a:xfrm>
            <a:off x="-1001193" y="2870469"/>
            <a:ext cx="174962" cy="548704"/>
            <a:chOff x="-7309829" y="2307124"/>
            <a:chExt cx="246792" cy="954851"/>
          </a:xfrm>
          <a:effectLst/>
        </p:grpSpPr>
        <p:sp>
          <p:nvSpPr>
            <p:cNvPr id="33" name="Vijfhoek 32"/>
            <p:cNvSpPr/>
            <p:nvPr/>
          </p:nvSpPr>
          <p:spPr>
            <a:xfrm rot="5400000">
              <a:off x="-7626275" y="2690054"/>
              <a:ext cx="846978" cy="214086"/>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4" name="Rechthoek 33"/>
            <p:cNvSpPr/>
            <p:nvPr/>
          </p:nvSpPr>
          <p:spPr>
            <a:xfrm rot="16200000">
              <a:off x="-7659849" y="2665163"/>
              <a:ext cx="954851" cy="238773"/>
            </a:xfrm>
            <a:prstGeom prst="rect">
              <a:avLst/>
            </a:prstGeom>
            <a:ln>
              <a:noFill/>
            </a:ln>
          </p:spPr>
          <p:txBody>
            <a:bodyPr wrap="square">
              <a:spAutoFit/>
            </a:bodyPr>
            <a:lstStyle/>
            <a:p>
              <a:pPr algn="ctr"/>
              <a:r>
                <a:rPr lang="nl-NL" sz="500" i="1" spc="100" dirty="0"/>
                <a:t>Voorstel</a:t>
              </a:r>
              <a:endParaRPr lang="nl-NL" sz="600" i="1" spc="100" dirty="0"/>
            </a:p>
          </p:txBody>
        </p:sp>
      </p:grpSp>
      <p:grpSp>
        <p:nvGrpSpPr>
          <p:cNvPr id="98" name="Groep 97">
            <a:extLst>
              <a:ext uri="{FF2B5EF4-FFF2-40B4-BE49-F238E27FC236}">
                <a16:creationId xmlns:a16="http://schemas.microsoft.com/office/drawing/2014/main" id="{6CFB20BA-AF1F-970F-F030-A3A9BB9A74F4}"/>
              </a:ext>
            </a:extLst>
          </p:cNvPr>
          <p:cNvGrpSpPr/>
          <p:nvPr/>
        </p:nvGrpSpPr>
        <p:grpSpPr>
          <a:xfrm rot="10800000">
            <a:off x="-744507" y="2901463"/>
            <a:ext cx="169277" cy="555915"/>
            <a:chOff x="6063820" y="279110"/>
            <a:chExt cx="238773" cy="967398"/>
          </a:xfrm>
          <a:effectLst/>
        </p:grpSpPr>
        <p:sp>
          <p:nvSpPr>
            <p:cNvPr id="99" name="Vijfhoek 32">
              <a:extLst>
                <a:ext uri="{FF2B5EF4-FFF2-40B4-BE49-F238E27FC236}">
                  <a16:creationId xmlns:a16="http://schemas.microsoft.com/office/drawing/2014/main" id="{62F92103-3A15-6E13-C6A0-A65B62A37EB1}"/>
                </a:ext>
              </a:extLst>
            </p:cNvPr>
            <p:cNvSpPr/>
            <p:nvPr/>
          </p:nvSpPr>
          <p:spPr>
            <a:xfrm rot="5400000">
              <a:off x="5770998" y="715977"/>
              <a:ext cx="846977" cy="214086"/>
            </a:xfrm>
            <a:prstGeom prst="homePlate">
              <a:avLst/>
            </a:prstGeom>
            <a:solidFill>
              <a:schemeClr val="bg1"/>
            </a:solidFill>
            <a:ln>
              <a:noFill/>
            </a:ln>
            <a:effectLst>
              <a:outerShdw blurRad="38100" dir="5400000" algn="ctr" rotWithShape="0">
                <a:schemeClr val="tx2">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0" name="Rechthoek 99">
              <a:extLst>
                <a:ext uri="{FF2B5EF4-FFF2-40B4-BE49-F238E27FC236}">
                  <a16:creationId xmlns:a16="http://schemas.microsoft.com/office/drawing/2014/main" id="{AFE26CC6-D03E-BD82-9E99-381115FC714E}"/>
                </a:ext>
              </a:extLst>
            </p:cNvPr>
            <p:cNvSpPr/>
            <p:nvPr/>
          </p:nvSpPr>
          <p:spPr>
            <a:xfrm rot="16200000">
              <a:off x="5705782" y="637148"/>
              <a:ext cx="954850" cy="238773"/>
            </a:xfrm>
            <a:prstGeom prst="rect">
              <a:avLst/>
            </a:prstGeom>
            <a:ln>
              <a:noFill/>
            </a:ln>
          </p:spPr>
          <p:txBody>
            <a:bodyPr wrap="square">
              <a:spAutoFit/>
            </a:bodyPr>
            <a:lstStyle/>
            <a:p>
              <a:pPr algn="ctr"/>
              <a:r>
                <a:rPr lang="nl-NL" sz="500" i="1" spc="100" dirty="0"/>
                <a:t>Besluit</a:t>
              </a:r>
              <a:endParaRPr lang="nl-NL" sz="600" i="1" spc="100" dirty="0"/>
            </a:p>
          </p:txBody>
        </p:sp>
      </p:grpSp>
    </p:spTree>
    <p:extLst>
      <p:ext uri="{BB962C8B-B14F-4D97-AF65-F5344CB8AC3E}">
        <p14:creationId xmlns:p14="http://schemas.microsoft.com/office/powerpoint/2010/main" val="3232871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xEl>
                                              <p:pRg st="0" end="0"/>
                                            </p:txEl>
                                          </p:spTgt>
                                        </p:tgtEl>
                                      </p:cBhvr>
                                    </p:animEffect>
                                    <p:set>
                                      <p:cBhvr>
                                        <p:cTn id="31" dur="1" fill="hold">
                                          <p:stCondLst>
                                            <p:cond delay="499"/>
                                          </p:stCondLst>
                                        </p:cTn>
                                        <p:tgtEl>
                                          <p:spTgt spid="23">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bg/>
                                          </p:spTgt>
                                        </p:tgtEl>
                                        <p:attrNameLst>
                                          <p:attrName>style.visibility</p:attrName>
                                        </p:attrNameLst>
                                      </p:cBhvr>
                                      <p:to>
                                        <p:strVal val="visible"/>
                                      </p:to>
                                    </p:set>
                                    <p:animEffect transition="in" filter="fade">
                                      <p:cBhvr>
                                        <p:cTn id="36" dur="500"/>
                                        <p:tgtEl>
                                          <p:spTgt spid="36">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par>
                                <p:cTn id="40" presetID="1" presetClass="exit" presetSubtype="0" fill="hold" nodeType="withEffect">
                                  <p:stCondLst>
                                    <p:cond delay="0"/>
                                  </p:stCondLst>
                                  <p:childTnLst>
                                    <p:set>
                                      <p:cBhvr>
                                        <p:cTn id="41" dur="1" fill="hold">
                                          <p:stCondLst>
                                            <p:cond delay="0"/>
                                          </p:stCondLst>
                                        </p:cTn>
                                        <p:tgtEl>
                                          <p:spTgt spid="1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6">
                                            <p:txEl>
                                              <p:pRg st="1" end="1"/>
                                            </p:txEl>
                                          </p:spTgt>
                                        </p:tgtEl>
                                        <p:attrNameLst>
                                          <p:attrName>style.visibility</p:attrName>
                                        </p:attrNameLst>
                                      </p:cBhvr>
                                      <p:to>
                                        <p:strVal val="visible"/>
                                      </p:to>
                                    </p:set>
                                    <p:animEffect transition="in" filter="fade">
                                      <p:cBhvr>
                                        <p:cTn id="44" dur="500"/>
                                        <p:tgtEl>
                                          <p:spTgt spid="3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7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7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4"/>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1000" fill="hold"/>
                                        <p:tgtEl>
                                          <p:spTgt spid="75"/>
                                        </p:tgtEl>
                                        <p:attrNameLst>
                                          <p:attrName>ppt_w</p:attrName>
                                        </p:attrNameLst>
                                      </p:cBhvr>
                                      <p:tavLst>
                                        <p:tav tm="0">
                                          <p:val>
                                            <p:fltVal val="0"/>
                                          </p:val>
                                        </p:tav>
                                        <p:tav tm="100000">
                                          <p:val>
                                            <p:strVal val="#ppt_w"/>
                                          </p:val>
                                        </p:tav>
                                      </p:tavLst>
                                    </p:anim>
                                    <p:anim calcmode="lin" valueType="num">
                                      <p:cBhvr>
                                        <p:cTn id="76" dur="1000" fill="hold"/>
                                        <p:tgtEl>
                                          <p:spTgt spid="75"/>
                                        </p:tgtEl>
                                        <p:attrNameLst>
                                          <p:attrName>ppt_h</p:attrName>
                                        </p:attrNameLst>
                                      </p:cBhvr>
                                      <p:tavLst>
                                        <p:tav tm="0">
                                          <p:val>
                                            <p:fltVal val="0"/>
                                          </p:val>
                                        </p:tav>
                                        <p:tav tm="100000">
                                          <p:val>
                                            <p:strVal val="#ppt_h"/>
                                          </p:val>
                                        </p:tav>
                                      </p:tavLst>
                                    </p:anim>
                                    <p:anim calcmode="lin" valueType="num">
                                      <p:cBhvr>
                                        <p:cTn id="77" dur="1000" fill="hold"/>
                                        <p:tgtEl>
                                          <p:spTgt spid="75"/>
                                        </p:tgtEl>
                                        <p:attrNameLst>
                                          <p:attrName>style.rotation</p:attrName>
                                        </p:attrNameLst>
                                      </p:cBhvr>
                                      <p:tavLst>
                                        <p:tav tm="0">
                                          <p:val>
                                            <p:fltVal val="90"/>
                                          </p:val>
                                        </p:tav>
                                        <p:tav tm="100000">
                                          <p:val>
                                            <p:fltVal val="0"/>
                                          </p:val>
                                        </p:tav>
                                      </p:tavLst>
                                    </p:anim>
                                    <p:animEffect transition="in" filter="fade">
                                      <p:cBhvr>
                                        <p:cTn id="78" dur="1000"/>
                                        <p:tgtEl>
                                          <p:spTgt spid="75"/>
                                        </p:tgtEl>
                                      </p:cBhvr>
                                    </p:animEffect>
                                  </p:childTnLst>
                                </p:cTn>
                              </p:par>
                              <p:par>
                                <p:cTn id="79" presetID="1" presetClass="entr" presetSubtype="0"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9" grpId="0" animBg="1"/>
      <p:bldP spid="25" grpId="0" animBg="1"/>
      <p:bldP spid="36" grpId="0" uiExpand="1" build="allAtOnce" animBg="1"/>
      <p:bldP spid="54" grpId="0" animBg="1"/>
      <p:bldP spid="55" grpId="0" animBg="1"/>
      <p:bldP spid="56" grpId="0" animBg="1"/>
      <p:bldP spid="67" grpId="0" animBg="1"/>
      <p:bldP spid="69" grpId="0"/>
      <p:bldP spid="74" grpId="0" animBg="1"/>
      <p:bldP spid="7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53430B48-7BE1-A4CD-8C3F-72764082DC2C}"/>
              </a:ext>
            </a:extLst>
          </p:cNvPr>
          <p:cNvSpPr txBox="1"/>
          <p:nvPr/>
        </p:nvSpPr>
        <p:spPr>
          <a:xfrm>
            <a:off x="128578" y="1631340"/>
            <a:ext cx="2462222" cy="3347070"/>
          </a:xfrm>
          <a:prstGeom prst="rect">
            <a:avLst/>
          </a:prstGeom>
          <a:noFill/>
        </p:spPr>
        <p:txBody>
          <a:bodyPr wrap="square" rtlCol="0">
            <a:spAutoFit/>
          </a:bodyPr>
          <a:lstStyle/>
          <a:p>
            <a:r>
              <a:rPr lang="nl-NL" sz="1800" b="1" dirty="0">
                <a:solidFill>
                  <a:schemeClr val="tx2"/>
                </a:solidFill>
              </a:rPr>
              <a:t>Zegels van de betrokken partijen: </a:t>
            </a:r>
          </a:p>
          <a:p>
            <a:endParaRPr lang="nl-NL" sz="1800" b="1" dirty="0">
              <a:solidFill>
                <a:schemeClr val="tx2"/>
              </a:solidFill>
            </a:endParaRPr>
          </a:p>
          <a:p>
            <a:pPr marL="285750" indent="-285750">
              <a:buFont typeface="Arial" panose="020B0604020202020204" pitchFamily="34" charset="0"/>
              <a:buChar char="•"/>
            </a:pPr>
            <a:r>
              <a:rPr lang="nl-NL" sz="1800" dirty="0">
                <a:solidFill>
                  <a:schemeClr val="tx2"/>
                </a:solidFill>
              </a:rPr>
              <a:t>De bisschop</a:t>
            </a:r>
          </a:p>
          <a:p>
            <a:pPr marL="285750" indent="-285750">
              <a:buFont typeface="Arial" panose="020B0604020202020204" pitchFamily="34" charset="0"/>
              <a:buChar char="•"/>
            </a:pPr>
            <a:r>
              <a:rPr lang="nl-NL" sz="1800" dirty="0">
                <a:solidFill>
                  <a:schemeClr val="tx2"/>
                </a:solidFill>
              </a:rPr>
              <a:t>De geestelijkheid: de 5 kapittels </a:t>
            </a:r>
          </a:p>
          <a:p>
            <a:pPr marL="285750" indent="-285750">
              <a:buFont typeface="Arial" panose="020B0604020202020204" pitchFamily="34" charset="0"/>
              <a:buChar char="•"/>
            </a:pPr>
            <a:r>
              <a:rPr lang="nl-NL" sz="1800" dirty="0">
                <a:solidFill>
                  <a:schemeClr val="tx2"/>
                </a:solidFill>
              </a:rPr>
              <a:t>Het ridderschap: 37 ridders en knapen</a:t>
            </a:r>
          </a:p>
          <a:p>
            <a:pPr marL="285750" indent="-285750">
              <a:buFont typeface="Arial" panose="020B0604020202020204" pitchFamily="34" charset="0"/>
              <a:buChar char="•"/>
            </a:pPr>
            <a:r>
              <a:rPr lang="nl-NL" sz="1800" dirty="0">
                <a:solidFill>
                  <a:schemeClr val="tx2"/>
                </a:solidFill>
              </a:rPr>
              <a:t>Steden Utrecht, Amersfoort en Rhenen</a:t>
            </a:r>
          </a:p>
          <a:p>
            <a:pPr marL="285750" indent="-285750">
              <a:buFont typeface="Arial" panose="020B0604020202020204" pitchFamily="34" charset="0"/>
              <a:buChar char="•"/>
            </a:pPr>
            <a:endParaRPr lang="nl-NL" dirty="0"/>
          </a:p>
        </p:txBody>
      </p:sp>
      <p:sp>
        <p:nvSpPr>
          <p:cNvPr id="2" name="Titel 1">
            <a:extLst>
              <a:ext uri="{FF2B5EF4-FFF2-40B4-BE49-F238E27FC236}">
                <a16:creationId xmlns:a16="http://schemas.microsoft.com/office/drawing/2014/main" id="{4B20F4D6-7045-A433-C4C4-7F7BD83BB892}"/>
              </a:ext>
            </a:extLst>
          </p:cNvPr>
          <p:cNvSpPr>
            <a:spLocks noGrp="1"/>
          </p:cNvSpPr>
          <p:nvPr>
            <p:ph type="title"/>
          </p:nvPr>
        </p:nvSpPr>
        <p:spPr>
          <a:xfrm>
            <a:off x="2099462" y="813264"/>
            <a:ext cx="6826431" cy="900000"/>
          </a:xfrm>
        </p:spPr>
        <p:txBody>
          <a:bodyPr/>
          <a:lstStyle/>
          <a:p>
            <a:r>
              <a:rPr lang="nl-NL" dirty="0"/>
              <a:t>1375 – Stichtse Landbrief</a:t>
            </a:r>
          </a:p>
        </p:txBody>
      </p:sp>
      <p:pic>
        <p:nvPicPr>
          <p:cNvPr id="5" name="Afbeelding 4">
            <a:extLst>
              <a:ext uri="{FF2B5EF4-FFF2-40B4-BE49-F238E27FC236}">
                <a16:creationId xmlns:a16="http://schemas.microsoft.com/office/drawing/2014/main" id="{352AF54C-4731-1CE4-730C-06684C0B9A2F}"/>
              </a:ext>
            </a:extLst>
          </p:cNvPr>
          <p:cNvPicPr>
            <a:picLocks noChangeAspect="1"/>
          </p:cNvPicPr>
          <p:nvPr/>
        </p:nvPicPr>
        <p:blipFill>
          <a:blip r:embed="rId2"/>
          <a:srcRect t="16591" b="16591"/>
          <a:stretch/>
        </p:blipFill>
        <p:spPr>
          <a:xfrm>
            <a:off x="2853420" y="1713264"/>
            <a:ext cx="6072473" cy="3129336"/>
          </a:xfrm>
          <a:prstGeom prst="rect">
            <a:avLst/>
          </a:prstGeom>
        </p:spPr>
      </p:pic>
      <p:sp>
        <p:nvSpPr>
          <p:cNvPr id="9" name="Pijl: rechts 8">
            <a:extLst>
              <a:ext uri="{FF2B5EF4-FFF2-40B4-BE49-F238E27FC236}">
                <a16:creationId xmlns:a16="http://schemas.microsoft.com/office/drawing/2014/main" id="{84270643-29A8-FCB4-DA54-8C7A714389BF}"/>
              </a:ext>
            </a:extLst>
          </p:cNvPr>
          <p:cNvSpPr/>
          <p:nvPr/>
        </p:nvSpPr>
        <p:spPr>
          <a:xfrm>
            <a:off x="1603740" y="4423500"/>
            <a:ext cx="1097280" cy="4191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556AC8C2-1F8C-F5A2-993C-25492CB5A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8302" y="71287"/>
            <a:ext cx="2543175" cy="314325"/>
          </a:xfrm>
          <a:prstGeom prst="rect">
            <a:avLst/>
          </a:prstGeom>
        </p:spPr>
      </p:pic>
    </p:spTree>
    <p:extLst>
      <p:ext uri="{BB962C8B-B14F-4D97-AF65-F5344CB8AC3E}">
        <p14:creationId xmlns:p14="http://schemas.microsoft.com/office/powerpoint/2010/main" val="24164160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F993739-D80D-3F82-A8CC-AD23DAE6D618}"/>
              </a:ext>
            </a:extLst>
          </p:cNvPr>
          <p:cNvSpPr>
            <a:spLocks noGrp="1"/>
          </p:cNvSpPr>
          <p:nvPr>
            <p:ph idx="1"/>
          </p:nvPr>
        </p:nvSpPr>
        <p:spPr>
          <a:xfrm>
            <a:off x="2160000" y="1620000"/>
            <a:ext cx="6681477" cy="3129336"/>
          </a:xfrm>
        </p:spPr>
        <p:txBody>
          <a:bodyPr/>
          <a:lstStyle/>
          <a:p>
            <a:pPr>
              <a:lnSpc>
                <a:spcPct val="100000"/>
              </a:lnSpc>
            </a:pPr>
            <a:r>
              <a:rPr lang="nl-NL" sz="2000" dirty="0"/>
              <a:t> De bisschop moet zich houden aan het landrecht van het Sticht.</a:t>
            </a:r>
          </a:p>
          <a:p>
            <a:pPr>
              <a:lnSpc>
                <a:spcPct val="100000"/>
              </a:lnSpc>
            </a:pPr>
            <a:r>
              <a:rPr lang="nl-NL" sz="2000" dirty="0"/>
              <a:t> De bisschop mocht voortaan niet zomaar de belasting verhogen. Alléén met toestemming van de Staten van Utrecht.</a:t>
            </a:r>
          </a:p>
          <a:p>
            <a:pPr>
              <a:lnSpc>
                <a:spcPct val="100000"/>
              </a:lnSpc>
            </a:pPr>
            <a:r>
              <a:rPr lang="nl-NL" sz="2000" dirty="0"/>
              <a:t> Niet zonder toestemming van de Staten een oorlog beginnen.</a:t>
            </a:r>
          </a:p>
          <a:p>
            <a:pPr>
              <a:lnSpc>
                <a:spcPct val="100000"/>
              </a:lnSpc>
            </a:pPr>
            <a:r>
              <a:rPr lang="nl-NL" sz="2000" dirty="0"/>
              <a:t> Ook de gilden kregen inspraak in het bestuur, dus meer zeggenschap voor ‘gewone’ burgers.</a:t>
            </a:r>
          </a:p>
          <a:p>
            <a:r>
              <a:rPr lang="nl-NL" sz="2000" dirty="0"/>
              <a:t> Bij het vervullen van functies geen vreemdelingen benoemen, maar alleen mensen uit Utrecht.</a:t>
            </a:r>
          </a:p>
          <a:p>
            <a:endParaRPr lang="nl-NL" b="1" dirty="0"/>
          </a:p>
        </p:txBody>
      </p:sp>
      <p:sp>
        <p:nvSpPr>
          <p:cNvPr id="5" name="Titel 1">
            <a:extLst>
              <a:ext uri="{FF2B5EF4-FFF2-40B4-BE49-F238E27FC236}">
                <a16:creationId xmlns:a16="http://schemas.microsoft.com/office/drawing/2014/main" id="{902E1995-A38F-3D99-B9AE-F7B2C96BA683}"/>
              </a:ext>
            </a:extLst>
          </p:cNvPr>
          <p:cNvSpPr>
            <a:spLocks noGrp="1"/>
          </p:cNvSpPr>
          <p:nvPr>
            <p:ph type="title"/>
          </p:nvPr>
        </p:nvSpPr>
        <p:spPr>
          <a:xfrm>
            <a:off x="2160588" y="720725"/>
            <a:ext cx="6269037" cy="898525"/>
          </a:xfrm>
        </p:spPr>
        <p:txBody>
          <a:bodyPr/>
          <a:lstStyle/>
          <a:p>
            <a:r>
              <a:rPr lang="nl-NL" dirty="0"/>
              <a:t>Wat staat erin?</a:t>
            </a:r>
          </a:p>
        </p:txBody>
      </p:sp>
      <p:pic>
        <p:nvPicPr>
          <p:cNvPr id="6" name="Afbeelding 5">
            <a:extLst>
              <a:ext uri="{FF2B5EF4-FFF2-40B4-BE49-F238E27FC236}">
                <a16:creationId xmlns:a16="http://schemas.microsoft.com/office/drawing/2014/main" id="{B0165683-E261-7564-1D1B-50C66A0BBF52}"/>
              </a:ext>
            </a:extLst>
          </p:cNvPr>
          <p:cNvPicPr>
            <a:picLocks/>
          </p:cNvPicPr>
          <p:nvPr/>
        </p:nvPicPr>
        <p:blipFill rotWithShape="1">
          <a:blip r:embed="rId2"/>
          <a:srcRect l="17901" t="204" r="52435" b="-204"/>
          <a:stretch/>
        </p:blipFill>
        <p:spPr>
          <a:xfrm>
            <a:off x="0" y="463500"/>
            <a:ext cx="1800000" cy="4680000"/>
          </a:xfrm>
          <a:prstGeom prst="rect">
            <a:avLst/>
          </a:prstGeom>
        </p:spPr>
      </p:pic>
      <p:pic>
        <p:nvPicPr>
          <p:cNvPr id="7" name="Graphic 6">
            <a:extLst>
              <a:ext uri="{FF2B5EF4-FFF2-40B4-BE49-F238E27FC236}">
                <a16:creationId xmlns:a16="http://schemas.microsoft.com/office/drawing/2014/main" id="{5BC25318-AE4D-2DCA-6880-61D496054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8302" y="71287"/>
            <a:ext cx="2543175" cy="314325"/>
          </a:xfrm>
          <a:prstGeom prst="rect">
            <a:avLst/>
          </a:prstGeom>
        </p:spPr>
      </p:pic>
    </p:spTree>
    <p:extLst>
      <p:ext uri="{BB962C8B-B14F-4D97-AF65-F5344CB8AC3E}">
        <p14:creationId xmlns:p14="http://schemas.microsoft.com/office/powerpoint/2010/main" val="7045329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03F3A-40F3-898E-AA2F-3249A6C40CB7}"/>
              </a:ext>
            </a:extLst>
          </p:cNvPr>
          <p:cNvSpPr>
            <a:spLocks noGrp="1"/>
          </p:cNvSpPr>
          <p:nvPr>
            <p:ph type="title"/>
          </p:nvPr>
        </p:nvSpPr>
        <p:spPr/>
        <p:txBody>
          <a:bodyPr/>
          <a:lstStyle/>
          <a:p>
            <a:r>
              <a:rPr lang="nl-NL" dirty="0"/>
              <a:t>En last but </a:t>
            </a:r>
            <a:r>
              <a:rPr lang="nl-NL" dirty="0" err="1"/>
              <a:t>not</a:t>
            </a:r>
            <a:r>
              <a:rPr lang="nl-NL" dirty="0"/>
              <a:t> </a:t>
            </a:r>
            <a:r>
              <a:rPr lang="nl-NL" dirty="0" err="1"/>
              <a:t>least</a:t>
            </a:r>
            <a:r>
              <a:rPr lang="nl-NL" dirty="0"/>
              <a:t> ..</a:t>
            </a:r>
          </a:p>
        </p:txBody>
      </p:sp>
      <p:sp>
        <p:nvSpPr>
          <p:cNvPr id="3" name="Tijdelijke aanduiding voor inhoud 2">
            <a:extLst>
              <a:ext uri="{FF2B5EF4-FFF2-40B4-BE49-F238E27FC236}">
                <a16:creationId xmlns:a16="http://schemas.microsoft.com/office/drawing/2014/main" id="{67B382E7-2559-DBF1-4B06-1D9308FEAD6F}"/>
              </a:ext>
            </a:extLst>
          </p:cNvPr>
          <p:cNvSpPr>
            <a:spLocks noGrp="1"/>
          </p:cNvSpPr>
          <p:nvPr>
            <p:ph idx="1"/>
          </p:nvPr>
        </p:nvSpPr>
        <p:spPr>
          <a:xfrm>
            <a:off x="2295524" y="1620000"/>
            <a:ext cx="6600825" cy="3535594"/>
          </a:xfrm>
        </p:spPr>
        <p:txBody>
          <a:bodyPr/>
          <a:lstStyle/>
          <a:p>
            <a:pPr marL="0" indent="0">
              <a:lnSpc>
                <a:spcPct val="100000"/>
              </a:lnSpc>
              <a:buNone/>
            </a:pPr>
            <a:r>
              <a:rPr lang="nl-NL" sz="2400" dirty="0">
                <a:latin typeface="Lucida Calligraphy" panose="03010101010101010101" pitchFamily="66" charset="0"/>
              </a:rPr>
              <a:t>“In het geval dat wij, bisschop Arnoud, of onze opvolgers een van de genoemde punten niet zouden nakomen, erkennen wij dat niemand verplicht is voor ons of onze ambtenaren te recht te staan, noch hulp of gehoorzaamheid verschuldigd is, totdat wij de genoemde artikelen volledig nagekomen zijn.”</a:t>
            </a:r>
          </a:p>
        </p:txBody>
      </p:sp>
      <p:pic>
        <p:nvPicPr>
          <p:cNvPr id="7" name="Afbeelding 6">
            <a:extLst>
              <a:ext uri="{FF2B5EF4-FFF2-40B4-BE49-F238E27FC236}">
                <a16:creationId xmlns:a16="http://schemas.microsoft.com/office/drawing/2014/main" id="{F4BCB46D-2BBC-3AE2-C450-9D63908A18D0}"/>
              </a:ext>
            </a:extLst>
          </p:cNvPr>
          <p:cNvPicPr>
            <a:picLocks/>
          </p:cNvPicPr>
          <p:nvPr/>
        </p:nvPicPr>
        <p:blipFill rotWithShape="1">
          <a:blip r:embed="rId2"/>
          <a:srcRect l="17901" t="204" r="52435" b="-204"/>
          <a:stretch/>
        </p:blipFill>
        <p:spPr>
          <a:xfrm>
            <a:off x="0" y="463500"/>
            <a:ext cx="1800000" cy="4680000"/>
          </a:xfrm>
          <a:prstGeom prst="rect">
            <a:avLst/>
          </a:prstGeom>
        </p:spPr>
      </p:pic>
      <p:pic>
        <p:nvPicPr>
          <p:cNvPr id="8" name="Graphic 7">
            <a:extLst>
              <a:ext uri="{FF2B5EF4-FFF2-40B4-BE49-F238E27FC236}">
                <a16:creationId xmlns:a16="http://schemas.microsoft.com/office/drawing/2014/main" id="{201FBAD3-0FD1-B5C5-90B1-3EDA69BDDA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8302" y="71287"/>
            <a:ext cx="2543175" cy="314325"/>
          </a:xfrm>
          <a:prstGeom prst="rect">
            <a:avLst/>
          </a:prstGeom>
        </p:spPr>
      </p:pic>
    </p:spTree>
    <p:extLst>
      <p:ext uri="{BB962C8B-B14F-4D97-AF65-F5344CB8AC3E}">
        <p14:creationId xmlns:p14="http://schemas.microsoft.com/office/powerpoint/2010/main" val="37198802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BD350-656C-CBC8-D1C4-36669DAED098}"/>
              </a:ext>
            </a:extLst>
          </p:cNvPr>
          <p:cNvSpPr>
            <a:spLocks noGrp="1"/>
          </p:cNvSpPr>
          <p:nvPr>
            <p:ph type="title"/>
          </p:nvPr>
        </p:nvSpPr>
        <p:spPr/>
        <p:txBody>
          <a:bodyPr/>
          <a:lstStyle/>
          <a:p>
            <a:r>
              <a:rPr lang="nl-NL" dirty="0"/>
              <a:t>Verdiepingsopdracht</a:t>
            </a:r>
          </a:p>
        </p:txBody>
      </p:sp>
      <p:sp>
        <p:nvSpPr>
          <p:cNvPr id="3" name="Tijdelijke aanduiding voor inhoud 2">
            <a:extLst>
              <a:ext uri="{FF2B5EF4-FFF2-40B4-BE49-F238E27FC236}">
                <a16:creationId xmlns:a16="http://schemas.microsoft.com/office/drawing/2014/main" id="{C5E945ED-A00B-EBB4-D692-B4F07D0F50C3}"/>
              </a:ext>
            </a:extLst>
          </p:cNvPr>
          <p:cNvSpPr>
            <a:spLocks noGrp="1"/>
          </p:cNvSpPr>
          <p:nvPr>
            <p:ph idx="1"/>
          </p:nvPr>
        </p:nvSpPr>
        <p:spPr/>
        <p:txBody>
          <a:bodyPr/>
          <a:lstStyle/>
          <a:p>
            <a:pPr marL="457200" indent="-457200">
              <a:buAutoNum type="arabicPeriod"/>
            </a:pPr>
            <a:r>
              <a:rPr lang="nl-NL" sz="2000" dirty="0"/>
              <a:t>Wat betekenen onderstaande concepten?</a:t>
            </a:r>
          </a:p>
          <a:p>
            <a:pPr marL="457200" indent="-457200">
              <a:buAutoNum type="arabicPeriod"/>
            </a:pPr>
            <a:r>
              <a:rPr lang="nl-NL" sz="2000" dirty="0"/>
              <a:t>Hoe kun je onderstaande moderne concepten toepassen op de Stichtse Landbrief?</a:t>
            </a:r>
            <a:br>
              <a:rPr lang="nl-NL" sz="2000" dirty="0"/>
            </a:br>
            <a:endParaRPr lang="nl-NL" sz="2000" dirty="0"/>
          </a:p>
          <a:p>
            <a:pPr marL="889200" lvl="4" indent="-457200">
              <a:buFont typeface="+mj-lt"/>
              <a:buAutoNum type="alphaUcPeriod"/>
            </a:pPr>
            <a:r>
              <a:rPr lang="nl-NL" sz="2000" dirty="0"/>
              <a:t>Sociaal contract</a:t>
            </a:r>
          </a:p>
          <a:p>
            <a:pPr marL="889200" lvl="4" indent="-457200">
              <a:buFont typeface="+mj-lt"/>
              <a:buAutoNum type="alphaUcPeriod"/>
            </a:pPr>
            <a:r>
              <a:rPr lang="nl-NL" sz="2000" dirty="0"/>
              <a:t>Constitutionele rechten</a:t>
            </a:r>
          </a:p>
          <a:p>
            <a:pPr marL="889200" lvl="4" indent="-457200">
              <a:buFont typeface="+mj-lt"/>
              <a:buAutoNum type="alphaUcPeriod"/>
            </a:pPr>
            <a:r>
              <a:rPr lang="nl-NL" sz="2000" dirty="0"/>
              <a:t>Checks &amp; </a:t>
            </a:r>
            <a:r>
              <a:rPr lang="nl-NL" sz="2000" dirty="0" err="1"/>
              <a:t>balances</a:t>
            </a:r>
            <a:r>
              <a:rPr lang="nl-NL" sz="2000" dirty="0"/>
              <a:t> </a:t>
            </a:r>
          </a:p>
          <a:p>
            <a:pPr marL="889200" lvl="4" indent="-457200">
              <a:buFont typeface="+mj-lt"/>
              <a:buAutoNum type="alphaUcPeriod"/>
            </a:pPr>
            <a:r>
              <a:rPr lang="nl-NL" sz="2000" dirty="0"/>
              <a:t>Burgerlijke ongehoorzaamheid</a:t>
            </a:r>
          </a:p>
          <a:p>
            <a:pPr marL="889200" lvl="4" indent="-457200">
              <a:buFont typeface="+mj-lt"/>
              <a:buAutoNum type="alphaUcPeriod"/>
            </a:pPr>
            <a:r>
              <a:rPr lang="nl-NL" sz="2000" dirty="0"/>
              <a:t>Democratische legitimiteit</a:t>
            </a:r>
          </a:p>
          <a:p>
            <a:pPr marL="108000" lvl="1" indent="0">
              <a:buNone/>
            </a:pPr>
            <a:endParaRPr lang="nl-NL" dirty="0"/>
          </a:p>
          <a:p>
            <a:pPr marL="450900" lvl="1" indent="-342900">
              <a:buAutoNum type="arabicPeriod"/>
            </a:pPr>
            <a:endParaRPr lang="nl-NL" dirty="0"/>
          </a:p>
        </p:txBody>
      </p:sp>
      <p:pic>
        <p:nvPicPr>
          <p:cNvPr id="5" name="Afbeelding 4">
            <a:extLst>
              <a:ext uri="{FF2B5EF4-FFF2-40B4-BE49-F238E27FC236}">
                <a16:creationId xmlns:a16="http://schemas.microsoft.com/office/drawing/2014/main" id="{B8E140F5-8CAB-939B-2C46-C1C00C906A06}"/>
              </a:ext>
            </a:extLst>
          </p:cNvPr>
          <p:cNvPicPr>
            <a:picLocks/>
          </p:cNvPicPr>
          <p:nvPr/>
        </p:nvPicPr>
        <p:blipFill rotWithShape="1">
          <a:blip r:embed="rId2"/>
          <a:srcRect l="17901" t="204" r="52435" b="-204"/>
          <a:stretch/>
        </p:blipFill>
        <p:spPr>
          <a:xfrm>
            <a:off x="0" y="463500"/>
            <a:ext cx="1800000" cy="4680000"/>
          </a:xfrm>
          <a:prstGeom prst="rect">
            <a:avLst/>
          </a:prstGeom>
        </p:spPr>
      </p:pic>
      <p:pic>
        <p:nvPicPr>
          <p:cNvPr id="6" name="Graphic 5">
            <a:extLst>
              <a:ext uri="{FF2B5EF4-FFF2-40B4-BE49-F238E27FC236}">
                <a16:creationId xmlns:a16="http://schemas.microsoft.com/office/drawing/2014/main" id="{B45CBD19-7453-8EC0-0309-539CC44407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8302" y="71287"/>
            <a:ext cx="2543175" cy="314325"/>
          </a:xfrm>
          <a:prstGeom prst="rect">
            <a:avLst/>
          </a:prstGeom>
        </p:spPr>
      </p:pic>
    </p:spTree>
    <p:extLst>
      <p:ext uri="{BB962C8B-B14F-4D97-AF65-F5344CB8AC3E}">
        <p14:creationId xmlns:p14="http://schemas.microsoft.com/office/powerpoint/2010/main" val="42106575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160000" y="1593072"/>
            <a:ext cx="6270171" cy="665496"/>
          </a:xfrm>
          <a:prstGeom prst="rect">
            <a:avLst/>
          </a:prstGeom>
        </p:spPr>
        <p:txBody>
          <a:bodyPr lIns="0" tIns="0" rIns="0" bIns="0"/>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dirty="0">
                <a:solidFill>
                  <a:schemeClr val="bg1"/>
                </a:solidFill>
              </a:rPr>
              <a:t>prodemos.nl/lesmateriaal</a:t>
            </a:r>
          </a:p>
        </p:txBody>
      </p:sp>
    </p:spTree>
    <p:extLst>
      <p:ext uri="{BB962C8B-B14F-4D97-AF65-F5344CB8AC3E}">
        <p14:creationId xmlns:p14="http://schemas.microsoft.com/office/powerpoint/2010/main" val="10272418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ProDemos">
  <a:themeElements>
    <a:clrScheme name="ProDemos groen">
      <a:dk1>
        <a:srgbClr val="58A337"/>
      </a:dk1>
      <a:lt1>
        <a:srgbClr val="FFFFFF"/>
      </a:lt1>
      <a:dk2>
        <a:srgbClr val="1A1918"/>
      </a:dk2>
      <a:lt2>
        <a:srgbClr val="E7E6E6"/>
      </a:lt2>
      <a:accent1>
        <a:srgbClr val="00B3E6"/>
      </a:accent1>
      <a:accent2>
        <a:srgbClr val="58A337"/>
      </a:accent2>
      <a:accent3>
        <a:srgbClr val="FCC241"/>
      </a:accent3>
      <a:accent4>
        <a:srgbClr val="EB5B24"/>
      </a:accent4>
      <a:accent5>
        <a:srgbClr val="D7007E"/>
      </a:accent5>
      <a:accent6>
        <a:srgbClr val="C7B8A3"/>
      </a:accent6>
      <a:hlink>
        <a:srgbClr val="00B3E6"/>
      </a:hlink>
      <a:folHlink>
        <a:srgbClr val="C7B8A3"/>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emos" id="{5623BE15-3555-D448-A50F-ADCD93D30EFE}" vid="{41CAFD19-4C1A-F743-83CD-DFE734D6150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848eb1-67fc-4428-b48e-f96348579954">
      <Terms xmlns="http://schemas.microsoft.com/office/infopath/2007/PartnerControls"/>
    </lcf76f155ced4ddcb4097134ff3c332f>
    <TaxCatchAll xmlns="d5f7b7e6-2e6b-4a8c-9e73-dc23088e55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0185A6241C3145AAD8EB0368E6F1E3" ma:contentTypeVersion="13" ma:contentTypeDescription="Een nieuw document maken." ma:contentTypeScope="" ma:versionID="507c26110a70ecabed012bf70ada4ef2">
  <xsd:schema xmlns:xsd="http://www.w3.org/2001/XMLSchema" xmlns:xs="http://www.w3.org/2001/XMLSchema" xmlns:p="http://schemas.microsoft.com/office/2006/metadata/properties" xmlns:ns2="a5848eb1-67fc-4428-b48e-f96348579954" xmlns:ns3="d5f7b7e6-2e6b-4a8c-9e73-dc23088e55d9" targetNamespace="http://schemas.microsoft.com/office/2006/metadata/properties" ma:root="true" ma:fieldsID="1858b4c7d9fd83c7f10b778adb97532d" ns2:_="" ns3:_="">
    <xsd:import namespace="a5848eb1-67fc-4428-b48e-f96348579954"/>
    <xsd:import namespace="d5f7b7e6-2e6b-4a8c-9e73-dc23088e55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48eb1-67fc-4428-b48e-f96348579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7b7e6-2e6b-4a8c-9e73-dc23088e55d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f2d49a6e-0b33-48de-9b25-a32bd5a15b34}" ma:internalName="TaxCatchAll" ma:showField="CatchAllData" ma:web="d5f7b7e6-2e6b-4a8c-9e73-dc23088e55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2ED964-5D42-464C-AC67-3B775FD3733D}">
  <ds:schemaRefs>
    <ds:schemaRef ds:uri="http://schemas.openxmlformats.org/package/2006/metadata/core-properties"/>
    <ds:schemaRef ds:uri="http://www.w3.org/XML/1998/namespace"/>
    <ds:schemaRef ds:uri="http://schemas.microsoft.com/office/2006/documentManagement/types"/>
    <ds:schemaRef ds:uri="a5848eb1-67fc-4428-b48e-f96348579954"/>
    <ds:schemaRef ds:uri="d5f7b7e6-2e6b-4a8c-9e73-dc23088e55d9"/>
    <ds:schemaRef ds:uri="http://purl.org/dc/dcmityp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F4657E6-91FC-456A-95CA-32F8F4BDB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48eb1-67fc-4428-b48e-f96348579954"/>
    <ds:schemaRef ds:uri="d5f7b7e6-2e6b-4a8c-9e73-dc23088e5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949620-03D9-4B11-A237-990ACD284722}">
  <ds:schemaRefs>
    <ds:schemaRef ds:uri="http://schemas.microsoft.com/sharepoint/v3/contenttype/forms"/>
  </ds:schemaRefs>
</ds:datastoreItem>
</file>

<file path=docMetadata/LabelInfo.xml><?xml version="1.0" encoding="utf-8"?>
<clbl:labelList xmlns:clbl="http://schemas.microsoft.com/office/2020/mipLabelMetadata">
  <clbl:label id="{bff47c44-a17a-41cf-a8f7-54127cafb343}" enabled="0" method="" siteId="{bff47c44-a17a-41cf-a8f7-54127cafb343}" removed="1"/>
</clbl:labelList>
</file>

<file path=docProps/app.xml><?xml version="1.0" encoding="utf-8"?>
<Properties xmlns="http://schemas.openxmlformats.org/officeDocument/2006/extended-properties" xmlns:vt="http://schemas.openxmlformats.org/officeDocument/2006/docPropsVTypes">
  <Template/>
  <TotalTime>587</TotalTime>
  <Words>434</Words>
  <Application>Microsoft Office PowerPoint</Application>
  <PresentationFormat>Diavoorstelling (16:9)</PresentationFormat>
  <Paragraphs>73</Paragraphs>
  <Slides>8</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-apple-system</vt:lpstr>
      <vt:lpstr>Arial</vt:lpstr>
      <vt:lpstr>Calibri</vt:lpstr>
      <vt:lpstr>Lucida Calligraphy</vt:lpstr>
      <vt:lpstr>Roboto</vt:lpstr>
      <vt:lpstr>ProDemos</vt:lpstr>
      <vt:lpstr>PowerPoint-presentatie</vt:lpstr>
      <vt:lpstr>De macht in de provincie (nu)</vt:lpstr>
      <vt:lpstr>De macht in Utrecht (1375)</vt:lpstr>
      <vt:lpstr>1375 – Stichtse Landbrief</vt:lpstr>
      <vt:lpstr>Wat staat erin?</vt:lpstr>
      <vt:lpstr>En last but not least ..</vt:lpstr>
      <vt:lpstr>Verdiepingsopdracht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Puntspatie [bno], Amsterdam</dc:creator>
  <cp:lastModifiedBy>Sedi van Loon</cp:lastModifiedBy>
  <cp:revision>3</cp:revision>
  <cp:lastPrinted>2017-06-07T13:51:27Z</cp:lastPrinted>
  <dcterms:created xsi:type="dcterms:W3CDTF">2017-05-11T09:22:58Z</dcterms:created>
  <dcterms:modified xsi:type="dcterms:W3CDTF">2024-11-18T11:48:54Z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0x0101002D0185A6241C3145AAD8EB0368E6F1E3</vt:lpwstr>
  </property>
  <property fmtid="{D5CDD505-2E9C-101B-9397-08002B2CF9AE}" pid="3" name="MediaServiceImageTags">
    <vt:lpwstr/>
  </property>
</Properties>
</file>