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2" r:id="rId4"/>
  </p:sldMasterIdLst>
  <p:notesMasterIdLst>
    <p:notesMasterId r:id="rId9"/>
  </p:notesMasterIdLst>
  <p:handoutMasterIdLst>
    <p:handoutMasterId r:id="rId10"/>
  </p:handoutMasterIdLst>
  <p:sldIdLst>
    <p:sldId id="291" r:id="rId5"/>
    <p:sldId id="288" r:id="rId6"/>
    <p:sldId id="293" r:id="rId7"/>
    <p:sldId id="292" r:id="rId8"/>
  </p:sldIdLst>
  <p:sldSz cx="9144000" cy="5143500" type="screen16x9"/>
  <p:notesSz cx="6858000" cy="9144000"/>
  <p:defaultTextStyle>
    <a:defPPr>
      <a:defRPr lang="nl-NL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9C7EAFF-5257-5BCC-A44E-11CE66D2D3C4}" name="Sedi van Loon" initials="SvL" userId="S::sedi@prodemos.nl::e92ac43e-c176-40b7-8001-c8e58642eff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D40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1F10C3C-6FC0-95DA-EBC8-DB25617BF462}" v="2" dt="2024-08-16T12:37:13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82" autoAdjust="0"/>
    <p:restoredTop sz="94660"/>
  </p:normalViewPr>
  <p:slideViewPr>
    <p:cSldViewPr snapToGrid="0">
      <p:cViewPr>
        <p:scale>
          <a:sx n="200" d="100"/>
          <a:sy n="200" d="100"/>
        </p:scale>
        <p:origin x="-780" y="-894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6/11/relationships/changesInfo" Target="changesInfos/changesInfo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di van Loon" userId="e92ac43e-c176-40b7-8001-c8e58642eff9" providerId="ADAL" clId="{CECC24B4-B32A-4132-B1A3-3058D3F2538A}"/>
    <pc:docChg chg="undo custSel addSld modSld">
      <pc:chgData name="Sedi van Loon" userId="e92ac43e-c176-40b7-8001-c8e58642eff9" providerId="ADAL" clId="{CECC24B4-B32A-4132-B1A3-3058D3F2538A}" dt="2024-08-16T12:20:34.273" v="400" actId="1076"/>
      <pc:docMkLst>
        <pc:docMk/>
      </pc:docMkLst>
      <pc:sldChg chg="addSp delSp modSp mod modAnim modNotesTx">
        <pc:chgData name="Sedi van Loon" userId="e92ac43e-c176-40b7-8001-c8e58642eff9" providerId="ADAL" clId="{CECC24B4-B32A-4132-B1A3-3058D3F2538A}" dt="2024-08-09T07:38:48.630" v="388"/>
        <pc:sldMkLst>
          <pc:docMk/>
          <pc:sldMk cId="323287118" sldId="288"/>
        </pc:sldMkLst>
        <pc:spChg chg="mod ord">
          <ac:chgData name="Sedi van Loon" userId="e92ac43e-c176-40b7-8001-c8e58642eff9" providerId="ADAL" clId="{CECC24B4-B32A-4132-B1A3-3058D3F2538A}" dt="2024-08-09T07:32:41.686" v="362" actId="166"/>
          <ac:spMkLst>
            <pc:docMk/>
            <pc:sldMk cId="323287118" sldId="288"/>
            <ac:spMk id="24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2:34.379" v="359" actId="1076"/>
          <ac:spMkLst>
            <pc:docMk/>
            <pc:sldMk cId="323287118" sldId="288"/>
            <ac:spMk id="33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2:29.919" v="358" actId="1076"/>
          <ac:spMkLst>
            <pc:docMk/>
            <pc:sldMk cId="323287118" sldId="288"/>
            <ac:spMk id="34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2:48.499" v="364" actId="1076"/>
          <ac:spMkLst>
            <pc:docMk/>
            <pc:sldMk cId="323287118" sldId="288"/>
            <ac:spMk id="35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32:37.439" v="360" actId="1076"/>
          <ac:spMkLst>
            <pc:docMk/>
            <pc:sldMk cId="323287118" sldId="288"/>
            <ac:spMk id="61" creationId="{6B628B55-8363-70A8-C25A-4585A64CD8AE}"/>
          </ac:spMkLst>
        </pc:spChg>
        <pc:grpChg chg="add mod">
          <ac:chgData name="Sedi van Loon" userId="e92ac43e-c176-40b7-8001-c8e58642eff9" providerId="ADAL" clId="{CECC24B4-B32A-4132-B1A3-3058D3F2538A}" dt="2024-08-09T07:30:44.099" v="344"/>
          <ac:grpSpMkLst>
            <pc:docMk/>
            <pc:sldMk cId="323287118" sldId="288"/>
            <ac:grpSpMk id="14" creationId="{257199BA-AB1C-8604-D8E2-643F7542697E}"/>
          </ac:grpSpMkLst>
        </pc:grpChg>
        <pc:picChg chg="add mod">
          <ac:chgData name="Sedi van Loon" userId="e92ac43e-c176-40b7-8001-c8e58642eff9" providerId="ADAL" clId="{CECC24B4-B32A-4132-B1A3-3058D3F2538A}" dt="2024-07-30T14:33:27.078" v="208"/>
          <ac:picMkLst>
            <pc:docMk/>
            <pc:sldMk cId="323287118" sldId="288"/>
            <ac:picMk id="4" creationId="{D1151AC5-CE27-E571-5073-0F72D15B0B48}"/>
          </ac:picMkLst>
        </pc:picChg>
        <pc:picChg chg="add del mod modCrop">
          <ac:chgData name="Sedi van Loon" userId="e92ac43e-c176-40b7-8001-c8e58642eff9" providerId="ADAL" clId="{CECC24B4-B32A-4132-B1A3-3058D3F2538A}" dt="2024-08-09T07:19:18.244" v="251" actId="478"/>
          <ac:picMkLst>
            <pc:docMk/>
            <pc:sldMk cId="323287118" sldId="288"/>
            <ac:picMk id="12" creationId="{748C0212-D03B-2149-721D-D3AE79339954}"/>
          </ac:picMkLst>
        </pc:picChg>
        <pc:picChg chg="add mod">
          <ac:chgData name="Sedi van Loon" userId="e92ac43e-c176-40b7-8001-c8e58642eff9" providerId="ADAL" clId="{CECC24B4-B32A-4132-B1A3-3058D3F2538A}" dt="2024-08-09T07:30:44.099" v="344"/>
          <ac:picMkLst>
            <pc:docMk/>
            <pc:sldMk cId="323287118" sldId="288"/>
            <ac:picMk id="13" creationId="{14AA2E86-362F-B6D6-8203-FECD71CAD0D1}"/>
          </ac:picMkLst>
        </pc:picChg>
        <pc:picChg chg="mod">
          <ac:chgData name="Sedi van Loon" userId="e92ac43e-c176-40b7-8001-c8e58642eff9" providerId="ADAL" clId="{CECC24B4-B32A-4132-B1A3-3058D3F2538A}" dt="2024-08-09T07:30:44.099" v="344"/>
          <ac:picMkLst>
            <pc:docMk/>
            <pc:sldMk cId="323287118" sldId="288"/>
            <ac:picMk id="15" creationId="{87F1F9C2-6427-9DD1-DCE2-2DA12C875D93}"/>
          </ac:picMkLst>
        </pc:picChg>
        <pc:picChg chg="mod">
          <ac:chgData name="Sedi van Loon" userId="e92ac43e-c176-40b7-8001-c8e58642eff9" providerId="ADAL" clId="{CECC24B4-B32A-4132-B1A3-3058D3F2538A}" dt="2024-08-09T07:30:44.099" v="344"/>
          <ac:picMkLst>
            <pc:docMk/>
            <pc:sldMk cId="323287118" sldId="288"/>
            <ac:picMk id="16" creationId="{2EE4B2ED-8219-77A0-D550-728C0ED0AC66}"/>
          </ac:picMkLst>
        </pc:picChg>
        <pc:picChg chg="del">
          <ac:chgData name="Sedi van Loon" userId="e92ac43e-c176-40b7-8001-c8e58642eff9" providerId="ADAL" clId="{CECC24B4-B32A-4132-B1A3-3058D3F2538A}" dt="2024-08-09T07:30:43.313" v="343" actId="478"/>
          <ac:picMkLst>
            <pc:docMk/>
            <pc:sldMk cId="323287118" sldId="288"/>
            <ac:picMk id="66" creationId="{85D6DDC7-2D1B-8E7F-FD63-31B5F9AEBAE4}"/>
          </ac:picMkLst>
        </pc:picChg>
      </pc:sldChg>
      <pc:sldChg chg="addSp delSp modSp mod modNotesTx">
        <pc:chgData name="Sedi van Loon" userId="e92ac43e-c176-40b7-8001-c8e58642eff9" providerId="ADAL" clId="{CECC24B4-B32A-4132-B1A3-3058D3F2538A}" dt="2024-07-30T14:34:31.818" v="234" actId="478"/>
        <pc:sldMkLst>
          <pc:docMk/>
          <pc:sldMk cId="896215116" sldId="291"/>
        </pc:sldMkLst>
        <pc:spChg chg="mod">
          <ac:chgData name="Sedi van Loon" userId="e92ac43e-c176-40b7-8001-c8e58642eff9" providerId="ADAL" clId="{CECC24B4-B32A-4132-B1A3-3058D3F2538A}" dt="2024-07-30T14:34:00.460" v="229" actId="1076"/>
          <ac:spMkLst>
            <pc:docMk/>
            <pc:sldMk cId="896215116" sldId="291"/>
            <ac:spMk id="6" creationId="{00000000-0000-0000-0000-000000000000}"/>
          </ac:spMkLst>
        </pc:spChg>
        <pc:picChg chg="add del mod">
          <ac:chgData name="Sedi van Loon" userId="e92ac43e-c176-40b7-8001-c8e58642eff9" providerId="ADAL" clId="{CECC24B4-B32A-4132-B1A3-3058D3F2538A}" dt="2024-07-30T14:34:20.796" v="230" actId="478"/>
          <ac:picMkLst>
            <pc:docMk/>
            <pc:sldMk cId="896215116" sldId="291"/>
            <ac:picMk id="3" creationId="{3FA24F5A-0DD1-2781-D36A-934DE37D2DB3}"/>
          </ac:picMkLst>
        </pc:picChg>
        <pc:picChg chg="del mod">
          <ac:chgData name="Sedi van Loon" userId="e92ac43e-c176-40b7-8001-c8e58642eff9" providerId="ADAL" clId="{CECC24B4-B32A-4132-B1A3-3058D3F2538A}" dt="2024-07-30T14:34:31.818" v="234" actId="478"/>
          <ac:picMkLst>
            <pc:docMk/>
            <pc:sldMk cId="896215116" sldId="291"/>
            <ac:picMk id="11" creationId="{00000000-0000-0000-0000-000000000000}"/>
          </ac:picMkLst>
        </pc:picChg>
        <pc:picChg chg="mod">
          <ac:chgData name="Sedi van Loon" userId="e92ac43e-c176-40b7-8001-c8e58642eff9" providerId="ADAL" clId="{CECC24B4-B32A-4132-B1A3-3058D3F2538A}" dt="2024-07-30T14:34:30.318" v="233" actId="1076"/>
          <ac:picMkLst>
            <pc:docMk/>
            <pc:sldMk cId="896215116" sldId="291"/>
            <ac:picMk id="12" creationId="{00000000-0000-0000-0000-000000000000}"/>
          </ac:picMkLst>
        </pc:picChg>
      </pc:sldChg>
      <pc:sldChg chg="modSp mod">
        <pc:chgData name="Sedi van Loon" userId="e92ac43e-c176-40b7-8001-c8e58642eff9" providerId="ADAL" clId="{CECC24B4-B32A-4132-B1A3-3058D3F2538A}" dt="2024-07-30T14:33:34.620" v="225" actId="20577"/>
        <pc:sldMkLst>
          <pc:docMk/>
          <pc:sldMk cId="1027241883" sldId="292"/>
        </pc:sldMkLst>
        <pc:spChg chg="mod">
          <ac:chgData name="Sedi van Loon" userId="e92ac43e-c176-40b7-8001-c8e58642eff9" providerId="ADAL" clId="{CECC24B4-B32A-4132-B1A3-3058D3F2538A}" dt="2024-07-30T14:33:34.620" v="225" actId="20577"/>
          <ac:spMkLst>
            <pc:docMk/>
            <pc:sldMk cId="1027241883" sldId="292"/>
            <ac:spMk id="3" creationId="{00000000-0000-0000-0000-000000000000}"/>
          </ac:spMkLst>
        </pc:spChg>
      </pc:sldChg>
      <pc:sldChg chg="addSp delSp modSp mod delAnim modAnim modNotesTx">
        <pc:chgData name="Sedi van Loon" userId="e92ac43e-c176-40b7-8001-c8e58642eff9" providerId="ADAL" clId="{CECC24B4-B32A-4132-B1A3-3058D3F2538A}" dt="2024-08-16T12:20:34.273" v="400" actId="1076"/>
        <pc:sldMkLst>
          <pc:docMk/>
          <pc:sldMk cId="1579405464" sldId="293"/>
        </pc:sldMkLst>
        <pc:spChg chg="mod">
          <ac:chgData name="Sedi van Loon" userId="e92ac43e-c176-40b7-8001-c8e58642eff9" providerId="ADAL" clId="{CECC24B4-B32A-4132-B1A3-3058D3F2538A}" dt="2024-07-30T14:25:25.630" v="7" actId="14100"/>
          <ac:spMkLst>
            <pc:docMk/>
            <pc:sldMk cId="1579405464" sldId="293"/>
            <ac:spMk id="4" creationId="{86E4C965-A123-E577-CF0B-64E837BDE5EC}"/>
          </ac:spMkLst>
        </pc:spChg>
        <pc:spChg chg="mod">
          <ac:chgData name="Sedi van Loon" userId="e92ac43e-c176-40b7-8001-c8e58642eff9" providerId="ADAL" clId="{CECC24B4-B32A-4132-B1A3-3058D3F2538A}" dt="2024-08-09T07:24:49.694" v="303" actId="14100"/>
          <ac:spMkLst>
            <pc:docMk/>
            <pc:sldMk cId="1579405464" sldId="293"/>
            <ac:spMk id="6" creationId="{A41F3619-8EC1-9C23-810C-62FDF2E1FAE4}"/>
          </ac:spMkLst>
        </pc:spChg>
        <pc:spChg chg="mod">
          <ac:chgData name="Sedi van Loon" userId="e92ac43e-c176-40b7-8001-c8e58642eff9" providerId="ADAL" clId="{CECC24B4-B32A-4132-B1A3-3058D3F2538A}" dt="2024-07-30T14:25:10.410" v="4" actId="14100"/>
          <ac:spMkLst>
            <pc:docMk/>
            <pc:sldMk cId="1579405464" sldId="293"/>
            <ac:spMk id="7" creationId="{A77E08A3-246C-B926-6872-41C2F87403D1}"/>
          </ac:spMkLst>
        </pc:spChg>
        <pc:spChg chg="mod">
          <ac:chgData name="Sedi van Loon" userId="e92ac43e-c176-40b7-8001-c8e58642eff9" providerId="ADAL" clId="{CECC24B4-B32A-4132-B1A3-3058D3F2538A}" dt="2024-08-09T07:29:34.765" v="336" actId="14100"/>
          <ac:spMkLst>
            <pc:docMk/>
            <pc:sldMk cId="1579405464" sldId="293"/>
            <ac:spMk id="12" creationId="{A3468896-74DE-1AED-703E-BFCEAF220719}"/>
          </ac:spMkLst>
        </pc:spChg>
        <pc:spChg chg="add del mod">
          <ac:chgData name="Sedi van Loon" userId="e92ac43e-c176-40b7-8001-c8e58642eff9" providerId="ADAL" clId="{CECC24B4-B32A-4132-B1A3-3058D3F2538A}" dt="2024-07-30T14:32:46.155" v="205" actId="478"/>
          <ac:spMkLst>
            <pc:docMk/>
            <pc:sldMk cId="1579405464" sldId="293"/>
            <ac:spMk id="13" creationId="{C970BBF7-F69F-6F32-93EB-70ECE2D68140}"/>
          </ac:spMkLst>
        </pc:spChg>
        <pc:spChg chg="mod">
          <ac:chgData name="Sedi van Loon" userId="e92ac43e-c176-40b7-8001-c8e58642eff9" providerId="ADAL" clId="{CECC24B4-B32A-4132-B1A3-3058D3F2538A}" dt="2024-08-09T07:30:05.132" v="340" actId="14100"/>
          <ac:spMkLst>
            <pc:docMk/>
            <pc:sldMk cId="1579405464" sldId="293"/>
            <ac:spMk id="20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23:37.719" v="290" actId="14100"/>
          <ac:spMkLst>
            <pc:docMk/>
            <pc:sldMk cId="1579405464" sldId="293"/>
            <ac:spMk id="21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16T12:20:25.963" v="399" actId="1076"/>
          <ac:spMkLst>
            <pc:docMk/>
            <pc:sldMk cId="1579405464" sldId="293"/>
            <ac:spMk id="23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7:30.708" v="383" actId="164"/>
          <ac:spMkLst>
            <pc:docMk/>
            <pc:sldMk cId="1579405464" sldId="293"/>
            <ac:spMk id="24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7-30T14:31:37.950" v="198" actId="14100"/>
          <ac:spMkLst>
            <pc:docMk/>
            <pc:sldMk cId="1579405464" sldId="293"/>
            <ac:spMk id="25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23:34.976" v="289" actId="14100"/>
          <ac:spMkLst>
            <pc:docMk/>
            <pc:sldMk cId="1579405464" sldId="293"/>
            <ac:spMk id="31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7:24.080" v="382" actId="164"/>
          <ac:spMkLst>
            <pc:docMk/>
            <pc:sldMk cId="1579405464" sldId="293"/>
            <ac:spMk id="33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7:24.080" v="382" actId="164"/>
          <ac:spMkLst>
            <pc:docMk/>
            <pc:sldMk cId="1579405464" sldId="293"/>
            <ac:spMk id="34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7:30.708" v="383" actId="164"/>
          <ac:spMkLst>
            <pc:docMk/>
            <pc:sldMk cId="1579405464" sldId="293"/>
            <ac:spMk id="35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16T12:20:19.951" v="398" actId="14100"/>
          <ac:spMkLst>
            <pc:docMk/>
            <pc:sldMk cId="1579405464" sldId="293"/>
            <ac:spMk id="38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27:26.621" v="319" actId="1076"/>
          <ac:spMkLst>
            <pc:docMk/>
            <pc:sldMk cId="1579405464" sldId="293"/>
            <ac:spMk id="61" creationId="{6B628B55-8363-70A8-C25A-4585A64CD8AE}"/>
          </ac:spMkLst>
        </pc:spChg>
        <pc:grpChg chg="add mod">
          <ac:chgData name="Sedi van Loon" userId="e92ac43e-c176-40b7-8001-c8e58642eff9" providerId="ADAL" clId="{CECC24B4-B32A-4132-B1A3-3058D3F2538A}" dt="2024-08-09T07:24:46.865" v="302" actId="164"/>
          <ac:grpSpMkLst>
            <pc:docMk/>
            <pc:sldMk cId="1579405464" sldId="293"/>
            <ac:grpSpMk id="30" creationId="{F683FB89-1EA0-641B-FCD9-C7EFE7B0FCAA}"/>
          </ac:grpSpMkLst>
        </pc:grpChg>
        <pc:grpChg chg="add mod">
          <ac:chgData name="Sedi van Loon" userId="e92ac43e-c176-40b7-8001-c8e58642eff9" providerId="ADAL" clId="{CECC24B4-B32A-4132-B1A3-3058D3F2538A}" dt="2024-08-09T07:37:24.080" v="382" actId="164"/>
          <ac:grpSpMkLst>
            <pc:docMk/>
            <pc:sldMk cId="1579405464" sldId="293"/>
            <ac:grpSpMk id="36" creationId="{88886C12-F136-92F8-DAD0-7364591B73D7}"/>
          </ac:grpSpMkLst>
        </pc:grpChg>
        <pc:grpChg chg="add mod">
          <ac:chgData name="Sedi van Loon" userId="e92ac43e-c176-40b7-8001-c8e58642eff9" providerId="ADAL" clId="{CECC24B4-B32A-4132-B1A3-3058D3F2538A}" dt="2024-08-09T07:37:30.708" v="383" actId="164"/>
          <ac:grpSpMkLst>
            <pc:docMk/>
            <pc:sldMk cId="1579405464" sldId="293"/>
            <ac:grpSpMk id="37" creationId="{88A6C7F9-22AE-808F-312D-DBD7DA8AAADB}"/>
          </ac:grpSpMkLst>
        </pc:grpChg>
        <pc:picChg chg="add del mod">
          <ac:chgData name="Sedi van Loon" userId="e92ac43e-c176-40b7-8001-c8e58642eff9" providerId="ADAL" clId="{CECC24B4-B32A-4132-B1A3-3058D3F2538A}" dt="2024-08-16T12:18:56.423" v="394" actId="478"/>
          <ac:picMkLst>
            <pc:docMk/>
            <pc:sldMk cId="1579405464" sldId="293"/>
            <ac:picMk id="13" creationId="{C7B86047-505E-5946-6E8D-D776C23EBEE1}"/>
          </ac:picMkLst>
        </pc:picChg>
        <pc:picChg chg="mod">
          <ac:chgData name="Sedi van Loon" userId="e92ac43e-c176-40b7-8001-c8e58642eff9" providerId="ADAL" clId="{CECC24B4-B32A-4132-B1A3-3058D3F2538A}" dt="2024-07-30T14:25:54.947" v="11" actId="1076"/>
          <ac:picMkLst>
            <pc:docMk/>
            <pc:sldMk cId="1579405464" sldId="293"/>
            <ac:picMk id="14" creationId="{7FEA70DB-E1B1-F084-B595-158BC583AE6C}"/>
          </ac:picMkLst>
        </pc:picChg>
        <pc:picChg chg="add mod">
          <ac:chgData name="Sedi van Loon" userId="e92ac43e-c176-40b7-8001-c8e58642eff9" providerId="ADAL" clId="{CECC24B4-B32A-4132-B1A3-3058D3F2538A}" dt="2024-07-30T14:33:19.178" v="207" actId="1076"/>
          <ac:picMkLst>
            <pc:docMk/>
            <pc:sldMk cId="1579405464" sldId="293"/>
            <ac:picMk id="16" creationId="{3CB0E846-C81E-C735-8348-CE9F680E3F1E}"/>
          </ac:picMkLst>
        </pc:picChg>
        <pc:picChg chg="add del mod">
          <ac:chgData name="Sedi van Loon" userId="e92ac43e-c176-40b7-8001-c8e58642eff9" providerId="ADAL" clId="{CECC24B4-B32A-4132-B1A3-3058D3F2538A}" dt="2024-08-09T07:26:17.430" v="310" actId="478"/>
          <ac:picMkLst>
            <pc:docMk/>
            <pc:sldMk cId="1579405464" sldId="293"/>
            <ac:picMk id="17" creationId="{142766B2-BE12-D3F6-03F0-47E48A785779}"/>
          </ac:picMkLst>
        </pc:picChg>
        <pc:picChg chg="add mod modCrop">
          <ac:chgData name="Sedi van Loon" userId="e92ac43e-c176-40b7-8001-c8e58642eff9" providerId="ADAL" clId="{CECC24B4-B32A-4132-B1A3-3058D3F2538A}" dt="2024-08-09T07:24:46.865" v="302" actId="164"/>
          <ac:picMkLst>
            <pc:docMk/>
            <pc:sldMk cId="1579405464" sldId="293"/>
            <ac:picMk id="19" creationId="{6BE06F4A-F66B-DD84-5036-5A033F0D7ADB}"/>
          </ac:picMkLst>
        </pc:picChg>
        <pc:picChg chg="add mod">
          <ac:chgData name="Sedi van Loon" userId="e92ac43e-c176-40b7-8001-c8e58642eff9" providerId="ADAL" clId="{CECC24B4-B32A-4132-B1A3-3058D3F2538A}" dt="2024-08-09T07:30:14.246" v="342" actId="14100"/>
          <ac:picMkLst>
            <pc:docMk/>
            <pc:sldMk cId="1579405464" sldId="293"/>
            <ac:picMk id="26" creationId="{B4C61675-8997-8162-08BA-E91F79ECD317}"/>
          </ac:picMkLst>
        </pc:picChg>
        <pc:picChg chg="add mod modCrop">
          <ac:chgData name="Sedi van Loon" userId="e92ac43e-c176-40b7-8001-c8e58642eff9" providerId="ADAL" clId="{CECC24B4-B32A-4132-B1A3-3058D3F2538A}" dt="2024-08-09T07:24:46.865" v="302" actId="164"/>
          <ac:picMkLst>
            <pc:docMk/>
            <pc:sldMk cId="1579405464" sldId="293"/>
            <ac:picMk id="27" creationId="{FC3DE970-2A01-D677-3CA2-54C07DE39749}"/>
          </ac:picMkLst>
        </pc:picChg>
        <pc:picChg chg="mod">
          <ac:chgData name="Sedi van Loon" userId="e92ac43e-c176-40b7-8001-c8e58642eff9" providerId="ADAL" clId="{CECC24B4-B32A-4132-B1A3-3058D3F2538A}" dt="2024-08-16T12:20:34.273" v="400" actId="1076"/>
          <ac:picMkLst>
            <pc:docMk/>
            <pc:sldMk cId="1579405464" sldId="293"/>
            <ac:picMk id="28" creationId="{14431A72-0924-7FA7-A854-33C1DEF87168}"/>
          </ac:picMkLst>
        </pc:picChg>
        <pc:picChg chg="mod">
          <ac:chgData name="Sedi van Loon" userId="e92ac43e-c176-40b7-8001-c8e58642eff9" providerId="ADAL" clId="{CECC24B4-B32A-4132-B1A3-3058D3F2538A}" dt="2024-08-09T07:29:39.639" v="338" actId="1076"/>
          <ac:picMkLst>
            <pc:docMk/>
            <pc:sldMk cId="1579405464" sldId="293"/>
            <ac:picMk id="44" creationId="{E3ADD77E-54CF-C864-E2E6-31CB99B33DE4}"/>
          </ac:picMkLst>
        </pc:picChg>
        <pc:picChg chg="del mod">
          <ac:chgData name="Sedi van Loon" userId="e92ac43e-c176-40b7-8001-c8e58642eff9" providerId="ADAL" clId="{CECC24B4-B32A-4132-B1A3-3058D3F2538A}" dt="2024-08-09T07:21:23.425" v="271" actId="478"/>
          <ac:picMkLst>
            <pc:docMk/>
            <pc:sldMk cId="1579405464" sldId="293"/>
            <ac:picMk id="66" creationId="{85D6DDC7-2D1B-8E7F-FD63-31B5F9AEBAE4}"/>
          </ac:picMkLst>
        </pc:picChg>
      </pc:sldChg>
      <pc:sldChg chg="addSp delSp modSp add mod modAnim modShow addCm">
        <pc:chgData name="Sedi van Loon" userId="e92ac43e-c176-40b7-8001-c8e58642eff9" providerId="ADAL" clId="{CECC24B4-B32A-4132-B1A3-3058D3F2538A}" dt="2024-08-16T12:18:08.621" v="390" actId="729"/>
        <pc:sldMkLst>
          <pc:docMk/>
          <pc:sldMk cId="2280319636" sldId="294"/>
        </pc:sldMkLst>
        <pc:spChg chg="mod ord">
          <ac:chgData name="Sedi van Loon" userId="e92ac43e-c176-40b7-8001-c8e58642eff9" providerId="ADAL" clId="{CECC24B4-B32A-4132-B1A3-3058D3F2538A}" dt="2024-08-09T07:38:23.264" v="386" actId="164"/>
          <ac:spMkLst>
            <pc:docMk/>
            <pc:sldMk cId="2280319636" sldId="294"/>
            <ac:spMk id="24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8:14.587" v="385" actId="164"/>
          <ac:spMkLst>
            <pc:docMk/>
            <pc:sldMk cId="2280319636" sldId="294"/>
            <ac:spMk id="33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8:14.587" v="385" actId="164"/>
          <ac:spMkLst>
            <pc:docMk/>
            <pc:sldMk cId="2280319636" sldId="294"/>
            <ac:spMk id="34" creationId="{00000000-0000-0000-0000-000000000000}"/>
          </ac:spMkLst>
        </pc:spChg>
        <pc:spChg chg="mod ord">
          <ac:chgData name="Sedi van Loon" userId="e92ac43e-c176-40b7-8001-c8e58642eff9" providerId="ADAL" clId="{CECC24B4-B32A-4132-B1A3-3058D3F2538A}" dt="2024-08-09T07:38:23.264" v="386" actId="164"/>
          <ac:spMkLst>
            <pc:docMk/>
            <pc:sldMk cId="2280319636" sldId="294"/>
            <ac:spMk id="35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33:44.505" v="376" actId="1076"/>
          <ac:spMkLst>
            <pc:docMk/>
            <pc:sldMk cId="2280319636" sldId="294"/>
            <ac:spMk id="61" creationId="{6B628B55-8363-70A8-C25A-4585A64CD8AE}"/>
          </ac:spMkLst>
        </pc:spChg>
        <pc:grpChg chg="add mod">
          <ac:chgData name="Sedi van Loon" userId="e92ac43e-c176-40b7-8001-c8e58642eff9" providerId="ADAL" clId="{CECC24B4-B32A-4132-B1A3-3058D3F2538A}" dt="2024-08-09T07:31:02.992" v="346"/>
          <ac:grpSpMkLst>
            <pc:docMk/>
            <pc:sldMk cId="2280319636" sldId="294"/>
            <ac:grpSpMk id="13" creationId="{4A435A12-9D8A-1940-C819-613D071CA0D7}"/>
          </ac:grpSpMkLst>
        </pc:grpChg>
        <pc:grpChg chg="add mod">
          <ac:chgData name="Sedi van Loon" userId="e92ac43e-c176-40b7-8001-c8e58642eff9" providerId="ADAL" clId="{CECC24B4-B32A-4132-B1A3-3058D3F2538A}" dt="2024-08-09T07:38:14.587" v="385" actId="164"/>
          <ac:grpSpMkLst>
            <pc:docMk/>
            <pc:sldMk cId="2280319636" sldId="294"/>
            <ac:grpSpMk id="16" creationId="{4A6B914C-86E5-0086-DE97-D3A4447C06AB}"/>
          </ac:grpSpMkLst>
        </pc:grpChg>
        <pc:grpChg chg="add mod">
          <ac:chgData name="Sedi van Loon" userId="e92ac43e-c176-40b7-8001-c8e58642eff9" providerId="ADAL" clId="{CECC24B4-B32A-4132-B1A3-3058D3F2538A}" dt="2024-08-09T07:38:23.264" v="386" actId="164"/>
          <ac:grpSpMkLst>
            <pc:docMk/>
            <pc:sldMk cId="2280319636" sldId="294"/>
            <ac:grpSpMk id="17" creationId="{784A1138-49F5-1EBA-836B-DD5C21E778E8}"/>
          </ac:grpSpMkLst>
        </pc:grpChg>
        <pc:picChg chg="add mod">
          <ac:chgData name="Sedi van Loon" userId="e92ac43e-c176-40b7-8001-c8e58642eff9" providerId="ADAL" clId="{CECC24B4-B32A-4132-B1A3-3058D3F2538A}" dt="2024-08-09T07:31:02.992" v="346"/>
          <ac:picMkLst>
            <pc:docMk/>
            <pc:sldMk cId="2280319636" sldId="294"/>
            <ac:picMk id="7" creationId="{0D622A9D-15CD-884E-69F1-290E33B894DE}"/>
          </ac:picMkLst>
        </pc:picChg>
        <pc:picChg chg="mod modCrop">
          <ac:chgData name="Sedi van Loon" userId="e92ac43e-c176-40b7-8001-c8e58642eff9" providerId="ADAL" clId="{CECC24B4-B32A-4132-B1A3-3058D3F2538A}" dt="2024-08-09T07:18:36.376" v="250" actId="732"/>
          <ac:picMkLst>
            <pc:docMk/>
            <pc:sldMk cId="2280319636" sldId="294"/>
            <ac:picMk id="12" creationId="{748C0212-D03B-2149-721D-D3AE79339954}"/>
          </ac:picMkLst>
        </pc:picChg>
        <pc:picChg chg="mod">
          <ac:chgData name="Sedi van Loon" userId="e92ac43e-c176-40b7-8001-c8e58642eff9" providerId="ADAL" clId="{CECC24B4-B32A-4132-B1A3-3058D3F2538A}" dt="2024-08-09T07:31:02.992" v="346"/>
          <ac:picMkLst>
            <pc:docMk/>
            <pc:sldMk cId="2280319636" sldId="294"/>
            <ac:picMk id="14" creationId="{F99E9D7B-4C7B-D14E-E759-BE7584CE51E2}"/>
          </ac:picMkLst>
        </pc:picChg>
        <pc:picChg chg="mod">
          <ac:chgData name="Sedi van Loon" userId="e92ac43e-c176-40b7-8001-c8e58642eff9" providerId="ADAL" clId="{CECC24B4-B32A-4132-B1A3-3058D3F2538A}" dt="2024-08-09T07:31:02.992" v="346"/>
          <ac:picMkLst>
            <pc:docMk/>
            <pc:sldMk cId="2280319636" sldId="294"/>
            <ac:picMk id="15" creationId="{FE94AC53-2FBA-E226-3022-4F0E8B8B0EB3}"/>
          </ac:picMkLst>
        </pc:picChg>
        <pc:picChg chg="del">
          <ac:chgData name="Sedi van Loon" userId="e92ac43e-c176-40b7-8001-c8e58642eff9" providerId="ADAL" clId="{CECC24B4-B32A-4132-B1A3-3058D3F2538A}" dt="2024-08-09T07:31:02.509" v="345" actId="478"/>
          <ac:picMkLst>
            <pc:docMk/>
            <pc:sldMk cId="2280319636" sldId="294"/>
            <ac:picMk id="66" creationId="{85D6DDC7-2D1B-8E7F-FD63-31B5F9AEBAE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di van Loon" userId="e92ac43e-c176-40b7-8001-c8e58642eff9" providerId="ADAL" clId="{CECC24B4-B32A-4132-B1A3-3058D3F2538A}" dt="2024-08-16T12:18:05.602" v="389"/>
              <pc2:cmMkLst xmlns:pc2="http://schemas.microsoft.com/office/powerpoint/2019/9/main/command">
                <pc:docMk/>
                <pc:sldMk cId="2280319636" sldId="294"/>
                <pc2:cmMk id="{FBCC7BE1-87F7-432B-92F9-7C7629175A6A}"/>
              </pc2:cmMkLst>
            </pc226:cmChg>
          </p:ext>
        </pc:extLst>
      </pc:sldChg>
      <pc:sldChg chg="addSp delSp modSp add mod delAnim modAnim modShow addCm">
        <pc:chgData name="Sedi van Loon" userId="e92ac43e-c176-40b7-8001-c8e58642eff9" providerId="ADAL" clId="{CECC24B4-B32A-4132-B1A3-3058D3F2538A}" dt="2024-08-16T12:18:50.692" v="393" actId="478"/>
        <pc:sldMkLst>
          <pc:docMk/>
          <pc:sldMk cId="3929169921" sldId="295"/>
        </pc:sldMkLst>
        <pc:spChg chg="mod">
          <ac:chgData name="Sedi van Loon" userId="e92ac43e-c176-40b7-8001-c8e58642eff9" providerId="ADAL" clId="{CECC24B4-B32A-4132-B1A3-3058D3F2538A}" dt="2024-08-09T07:36:47.916" v="378" actId="164"/>
          <ac:spMkLst>
            <pc:docMk/>
            <pc:sldMk cId="3929169921" sldId="295"/>
            <ac:spMk id="24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36:42.466" v="377" actId="164"/>
          <ac:spMkLst>
            <pc:docMk/>
            <pc:sldMk cId="3929169921" sldId="295"/>
            <ac:spMk id="33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36:42.466" v="377" actId="164"/>
          <ac:spMkLst>
            <pc:docMk/>
            <pc:sldMk cId="3929169921" sldId="295"/>
            <ac:spMk id="34" creationId="{00000000-0000-0000-0000-000000000000}"/>
          </ac:spMkLst>
        </pc:spChg>
        <pc:spChg chg="mod">
          <ac:chgData name="Sedi van Loon" userId="e92ac43e-c176-40b7-8001-c8e58642eff9" providerId="ADAL" clId="{CECC24B4-B32A-4132-B1A3-3058D3F2538A}" dt="2024-08-09T07:36:47.916" v="378" actId="164"/>
          <ac:spMkLst>
            <pc:docMk/>
            <pc:sldMk cId="3929169921" sldId="295"/>
            <ac:spMk id="35" creationId="{00000000-0000-0000-0000-000000000000}"/>
          </ac:spMkLst>
        </pc:spChg>
        <pc:grpChg chg="add mod">
          <ac:chgData name="Sedi van Loon" userId="e92ac43e-c176-40b7-8001-c8e58642eff9" providerId="ADAL" clId="{CECC24B4-B32A-4132-B1A3-3058D3F2538A}" dt="2024-08-09T07:36:42.466" v="377" actId="164"/>
          <ac:grpSpMkLst>
            <pc:docMk/>
            <pc:sldMk cId="3929169921" sldId="295"/>
            <ac:grpSpMk id="17" creationId="{D2CC8915-7394-F826-A00A-BE6BC56B1BAE}"/>
          </ac:grpSpMkLst>
        </pc:grpChg>
        <pc:grpChg chg="add mod">
          <ac:chgData name="Sedi van Loon" userId="e92ac43e-c176-40b7-8001-c8e58642eff9" providerId="ADAL" clId="{CECC24B4-B32A-4132-B1A3-3058D3F2538A}" dt="2024-08-09T07:36:47.916" v="378" actId="164"/>
          <ac:grpSpMkLst>
            <pc:docMk/>
            <pc:sldMk cId="3929169921" sldId="295"/>
            <ac:grpSpMk id="18" creationId="{CE90393F-B6A6-2AA4-E71F-A74CD60B36C0}"/>
          </ac:grpSpMkLst>
        </pc:grpChg>
        <pc:picChg chg="del">
          <ac:chgData name="Sedi van Loon" userId="e92ac43e-c176-40b7-8001-c8e58642eff9" providerId="ADAL" clId="{CECC24B4-B32A-4132-B1A3-3058D3F2538A}" dt="2024-08-16T12:18:50.692" v="393" actId="478"/>
          <ac:picMkLst>
            <pc:docMk/>
            <pc:sldMk cId="3929169921" sldId="295"/>
            <ac:picMk id="13" creationId="{C7B86047-505E-5946-6E8D-D776C23EBEE1}"/>
          </ac:picMkLst>
        </pc:picChg>
        <pc:picChg chg="add mod">
          <ac:chgData name="Sedi van Loon" userId="e92ac43e-c176-40b7-8001-c8e58642eff9" providerId="ADAL" clId="{CECC24B4-B32A-4132-B1A3-3058D3F2538A}" dt="2024-08-09T07:31:28.320" v="349"/>
          <ac:picMkLst>
            <pc:docMk/>
            <pc:sldMk cId="3929169921" sldId="295"/>
            <ac:picMk id="15" creationId="{BD6CD37A-7EBD-57AC-92D5-DB9F3FE50F1C}"/>
          </ac:picMkLst>
        </pc:picChg>
        <pc:picChg chg="del">
          <ac:chgData name="Sedi van Loon" userId="e92ac43e-c176-40b7-8001-c8e58642eff9" providerId="ADAL" clId="{CECC24B4-B32A-4132-B1A3-3058D3F2538A}" dt="2024-08-09T07:31:27.550" v="348" actId="478"/>
          <ac:picMkLst>
            <pc:docMk/>
            <pc:sldMk cId="3929169921" sldId="295"/>
            <ac:picMk id="44" creationId="{E3ADD77E-54CF-C864-E2E6-31CB99B33DE4}"/>
          </ac:picMkLst>
        </pc:picChg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Sedi van Loon" userId="e92ac43e-c176-40b7-8001-c8e58642eff9" providerId="ADAL" clId="{CECC24B4-B32A-4132-B1A3-3058D3F2538A}" dt="2024-08-16T12:18:47.029" v="392"/>
              <pc2:cmMkLst xmlns:pc2="http://schemas.microsoft.com/office/powerpoint/2019/9/main/command">
                <pc:docMk/>
                <pc:sldMk cId="3929169921" sldId="295"/>
                <pc2:cmMk id="{47FD5FFE-6F94-494E-A1D8-B79ACD07D330}"/>
              </pc2:cmMkLst>
            </pc226:cmChg>
          </p:ext>
        </pc:extLst>
      </pc:sldChg>
    </pc:docChg>
  </pc:docChgLst>
  <pc:docChgLst>
    <pc:chgData name="Sedi van Loon" userId="S::sedi@prodemos.nl::e92ac43e-c176-40b7-8001-c8e58642eff9" providerId="AD" clId="Web-{81F10C3C-6FC0-95DA-EBC8-DB25617BF462}"/>
    <pc:docChg chg="delSld">
      <pc:chgData name="Sedi van Loon" userId="S::sedi@prodemos.nl::e92ac43e-c176-40b7-8001-c8e58642eff9" providerId="AD" clId="Web-{81F10C3C-6FC0-95DA-EBC8-DB25617BF462}" dt="2024-08-16T12:37:13.961" v="1"/>
      <pc:docMkLst>
        <pc:docMk/>
      </pc:docMkLst>
      <pc:sldChg chg="del">
        <pc:chgData name="Sedi van Loon" userId="S::sedi@prodemos.nl::e92ac43e-c176-40b7-8001-c8e58642eff9" providerId="AD" clId="Web-{81F10C3C-6FC0-95DA-EBC8-DB25617BF462}" dt="2024-08-16T12:37:11.430" v="0"/>
        <pc:sldMkLst>
          <pc:docMk/>
          <pc:sldMk cId="2280319636" sldId="294"/>
        </pc:sldMkLst>
      </pc:sldChg>
      <pc:sldChg chg="del">
        <pc:chgData name="Sedi van Loon" userId="S::sedi@prodemos.nl::e92ac43e-c176-40b7-8001-c8e58642eff9" providerId="AD" clId="Web-{81F10C3C-6FC0-95DA-EBC8-DB25617BF462}" dt="2024-08-16T12:37:13.961" v="1"/>
        <pc:sldMkLst>
          <pc:docMk/>
          <pc:sldMk cId="3929169921" sldId="295"/>
        </pc:sldMkLst>
      </pc:sldChg>
    </pc:docChg>
  </pc:docChgLst>
  <pc:docChgLst>
    <pc:chgData name="Daan Hin" userId="S::daanh@prodemos.nl::dcc5e960-4cc3-4ce4-8d4b-b89e52a3c347" providerId="AD" clId="Web-{FA98A3C4-9273-B184-5D81-2D2FC186FD75}"/>
    <pc:docChg chg="addSld delSld modSld">
      <pc:chgData name="Daan Hin" userId="S::daanh@prodemos.nl::dcc5e960-4cc3-4ce4-8d4b-b89e52a3c347" providerId="AD" clId="Web-{FA98A3C4-9273-B184-5D81-2D2FC186FD75}" dt="2024-07-30T14:16:05.873" v="1068"/>
      <pc:docMkLst>
        <pc:docMk/>
      </pc:docMkLst>
      <pc:sldChg chg="addSp delSp modSp addAnim delAnim">
        <pc:chgData name="Daan Hin" userId="S::daanh@prodemos.nl::dcc5e960-4cc3-4ce4-8d4b-b89e52a3c347" providerId="AD" clId="Web-{FA98A3C4-9273-B184-5D81-2D2FC186FD75}" dt="2024-07-30T14:15:16.762" v="1063" actId="14100"/>
        <pc:sldMkLst>
          <pc:docMk/>
          <pc:sldMk cId="323287118" sldId="288"/>
        </pc:sldMkLst>
        <pc:spChg chg="mod">
          <ac:chgData name="Daan Hin" userId="S::daanh@prodemos.nl::dcc5e960-4cc3-4ce4-8d4b-b89e52a3c347" providerId="AD" clId="Web-{FA98A3C4-9273-B184-5D81-2D2FC186FD75}" dt="2024-07-30T13:18:40.643" v="549" actId="1076"/>
          <ac:spMkLst>
            <pc:docMk/>
            <pc:sldMk cId="323287118" sldId="288"/>
            <ac:spMk id="5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7.019" v="509"/>
          <ac:spMkLst>
            <pc:docMk/>
            <pc:sldMk cId="323287118" sldId="288"/>
            <ac:spMk id="9" creationId="{00000000-0000-0000-0000-000000000000}"/>
          </ac:spMkLst>
        </pc:spChg>
        <pc:spChg chg="mod ord topLvl">
          <ac:chgData name="Daan Hin" userId="S::daanh@prodemos.nl::dcc5e960-4cc3-4ce4-8d4b-b89e52a3c347" providerId="AD" clId="Web-{FA98A3C4-9273-B184-5D81-2D2FC186FD75}" dt="2024-07-30T13:50:05.102" v="620"/>
          <ac:spMkLst>
            <pc:docMk/>
            <pc:sldMk cId="323287118" sldId="288"/>
            <ac:spMk id="20" creationId="{00000000-0000-0000-0000-000000000000}"/>
          </ac:spMkLst>
        </pc:spChg>
        <pc:spChg chg="mod ord topLvl">
          <ac:chgData name="Daan Hin" userId="S::daanh@prodemos.nl::dcc5e960-4cc3-4ce4-8d4b-b89e52a3c347" providerId="AD" clId="Web-{FA98A3C4-9273-B184-5D81-2D2FC186FD75}" dt="2024-07-30T13:50:05.180" v="643"/>
          <ac:spMkLst>
            <pc:docMk/>
            <pc:sldMk cId="323287118" sldId="288"/>
            <ac:spMk id="21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6.925" v="505"/>
          <ac:spMkLst>
            <pc:docMk/>
            <pc:sldMk cId="323287118" sldId="288"/>
            <ac:spMk id="23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6.987" v="508"/>
          <ac:spMkLst>
            <pc:docMk/>
            <pc:sldMk cId="323287118" sldId="288"/>
            <ac:spMk id="24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6.909" v="504"/>
          <ac:spMkLst>
            <pc:docMk/>
            <pc:sldMk cId="323287118" sldId="288"/>
            <ac:spMk id="25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7.019" v="509"/>
          <ac:spMkLst>
            <pc:docMk/>
            <pc:sldMk cId="323287118" sldId="288"/>
            <ac:spMk id="29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50:26.306" v="644"/>
          <ac:spMkLst>
            <pc:docMk/>
            <pc:sldMk cId="323287118" sldId="288"/>
            <ac:spMk id="31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50:26.447" v="651"/>
          <ac:spMkLst>
            <pc:docMk/>
            <pc:sldMk cId="323287118" sldId="288"/>
            <ac:spMk id="32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6.956" v="506"/>
          <ac:spMkLst>
            <pc:docMk/>
            <pc:sldMk cId="323287118" sldId="288"/>
            <ac:spMk id="33" creationId="{00000000-0000-0000-0000-000000000000}"/>
          </ac:spMkLst>
        </pc:spChg>
        <pc:spChg chg="ord topLvl">
          <ac:chgData name="Daan Hin" userId="S::daanh@prodemos.nl::dcc5e960-4cc3-4ce4-8d4b-b89e52a3c347" providerId="AD" clId="Web-{FA98A3C4-9273-B184-5D81-2D2FC186FD75}" dt="2024-07-30T13:49:50.648" v="551"/>
          <ac:spMkLst>
            <pc:docMk/>
            <pc:sldMk cId="323287118" sldId="288"/>
            <ac:spMk id="34" creationId="{00000000-0000-0000-0000-000000000000}"/>
          </ac:spMkLst>
        </pc:spChg>
        <pc:spChg chg="ord topLvl">
          <ac:chgData name="Daan Hin" userId="S::daanh@prodemos.nl::dcc5e960-4cc3-4ce4-8d4b-b89e52a3c347" providerId="AD" clId="Web-{FA98A3C4-9273-B184-5D81-2D2FC186FD75}" dt="2024-07-30T13:49:50.570" v="550"/>
          <ac:spMkLst>
            <pc:docMk/>
            <pc:sldMk cId="323287118" sldId="288"/>
            <ac:spMk id="35" creationId="{00000000-0000-0000-0000-000000000000}"/>
          </ac:spMkLst>
        </pc:spChg>
        <pc:spChg chg="mod ord">
          <ac:chgData name="Daan Hin" userId="S::daanh@prodemos.nl::dcc5e960-4cc3-4ce4-8d4b-b89e52a3c347" providerId="AD" clId="Web-{FA98A3C4-9273-B184-5D81-2D2FC186FD75}" dt="2024-07-30T14:15:13.465" v="1062"/>
          <ac:spMkLst>
            <pc:docMk/>
            <pc:sldMk cId="323287118" sldId="288"/>
            <ac:spMk id="40" creationId="{00000000-0000-0000-0000-000000000000}"/>
          </ac:spMkLst>
        </pc:spChg>
        <pc:spChg chg="mod">
          <ac:chgData name="Daan Hin" userId="S::daanh@prodemos.nl::dcc5e960-4cc3-4ce4-8d4b-b89e52a3c347" providerId="AD" clId="Web-{FA98A3C4-9273-B184-5D81-2D2FC186FD75}" dt="2024-07-30T12:32:46.329" v="103" actId="20577"/>
          <ac:spMkLst>
            <pc:docMk/>
            <pc:sldMk cId="323287118" sldId="288"/>
            <ac:spMk id="42" creationId="{00000000-0000-0000-0000-000000000000}"/>
          </ac:spMkLst>
        </pc:spChg>
        <pc:spChg chg="topLvl">
          <ac:chgData name="Daan Hin" userId="S::daanh@prodemos.nl::dcc5e960-4cc3-4ce4-8d4b-b89e52a3c347" providerId="AD" clId="Web-{FA98A3C4-9273-B184-5D81-2D2FC186FD75}" dt="2024-07-30T13:11:27.034" v="510"/>
          <ac:spMkLst>
            <pc:docMk/>
            <pc:sldMk cId="323287118" sldId="288"/>
            <ac:spMk id="61" creationId="{6B628B55-8363-70A8-C25A-4585A64CD8AE}"/>
          </ac:spMkLst>
        </pc:spChg>
        <pc:spChg chg="mod topLvl">
          <ac:chgData name="Daan Hin" userId="S::daanh@prodemos.nl::dcc5e960-4cc3-4ce4-8d4b-b89e52a3c347" providerId="AD" clId="Web-{FA98A3C4-9273-B184-5D81-2D2FC186FD75}" dt="2024-07-30T14:12:24.084" v="1039" actId="14100"/>
          <ac:spMkLst>
            <pc:docMk/>
            <pc:sldMk cId="323287118" sldId="288"/>
            <ac:spMk id="62" creationId="{E25DA27B-4D19-6094-AF5C-845D1349F165}"/>
          </ac:spMkLst>
        </pc:spChg>
        <pc:spChg chg="topLvl">
          <ac:chgData name="Daan Hin" userId="S::daanh@prodemos.nl::dcc5e960-4cc3-4ce4-8d4b-b89e52a3c347" providerId="AD" clId="Web-{FA98A3C4-9273-B184-5D81-2D2FC186FD75}" dt="2024-07-30T13:11:26.972" v="507"/>
          <ac:spMkLst>
            <pc:docMk/>
            <pc:sldMk cId="323287118" sldId="288"/>
            <ac:spMk id="64" creationId="{33AEA6E3-DF5D-BEA6-45E4-E7D5F83B72D1}"/>
          </ac:spMkLst>
        </pc:spChg>
        <pc:spChg chg="topLvl">
          <ac:chgData name="Daan Hin" userId="S::daanh@prodemos.nl::dcc5e960-4cc3-4ce4-8d4b-b89e52a3c347" providerId="AD" clId="Web-{FA98A3C4-9273-B184-5D81-2D2FC186FD75}" dt="2024-07-30T13:11:26.972" v="507"/>
          <ac:spMkLst>
            <pc:docMk/>
            <pc:sldMk cId="323287118" sldId="288"/>
            <ac:spMk id="65" creationId="{056148D6-AD5F-6D0F-6929-8732C308357F}"/>
          </ac:spMkLst>
        </pc:spChg>
        <pc:spChg chg="add mod ord">
          <ac:chgData name="Daan Hin" userId="S::daanh@prodemos.nl::dcc5e960-4cc3-4ce4-8d4b-b89e52a3c347" providerId="AD" clId="Web-{FA98A3C4-9273-B184-5D81-2D2FC186FD75}" dt="2024-07-30T14:15:16.762" v="1063" actId="14100"/>
          <ac:spMkLst>
            <pc:docMk/>
            <pc:sldMk cId="323287118" sldId="288"/>
            <ac:spMk id="68" creationId="{8481FF9C-9E08-CDF4-E35E-EB2E986E4561}"/>
          </ac:spMkLst>
        </pc:spChg>
        <pc:grpChg chg="del">
          <ac:chgData name="Daan Hin" userId="S::daanh@prodemos.nl::dcc5e960-4cc3-4ce4-8d4b-b89e52a3c347" providerId="AD" clId="Web-{FA98A3C4-9273-B184-5D81-2D2FC186FD75}" dt="2024-07-30T13:11:27.019" v="509"/>
          <ac:grpSpMkLst>
            <pc:docMk/>
            <pc:sldMk cId="323287118" sldId="288"/>
            <ac:grpSpMk id="12" creationId="{00000000-0000-0000-0000-000000000000}"/>
          </ac:grpSpMkLst>
        </pc:grpChg>
        <pc:grpChg chg="del mod">
          <ac:chgData name="Daan Hin" userId="S::daanh@prodemos.nl::dcc5e960-4cc3-4ce4-8d4b-b89e52a3c347" providerId="AD" clId="Web-{FA98A3C4-9273-B184-5D81-2D2FC186FD75}" dt="2024-07-30T13:11:26.909" v="504"/>
          <ac:grpSpMkLst>
            <pc:docMk/>
            <pc:sldMk cId="323287118" sldId="288"/>
            <ac:grpSpMk id="15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11:26.862" v="502"/>
          <ac:grpSpMkLst>
            <pc:docMk/>
            <pc:sldMk cId="323287118" sldId="288"/>
            <ac:grpSpMk id="16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11:26.878" v="503"/>
          <ac:grpSpMkLst>
            <pc:docMk/>
            <pc:sldMk cId="323287118" sldId="288"/>
            <ac:grpSpMk id="17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11:26.925" v="505"/>
          <ac:grpSpMkLst>
            <pc:docMk/>
            <pc:sldMk cId="323287118" sldId="288"/>
            <ac:grpSpMk id="18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2:34:33.599" v="115"/>
          <ac:grpSpMkLst>
            <pc:docMk/>
            <pc:sldMk cId="323287118" sldId="288"/>
            <ac:grpSpMk id="19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2:33:15.049" v="109"/>
          <ac:grpSpMkLst>
            <pc:docMk/>
            <pc:sldMk cId="323287118" sldId="288"/>
            <ac:grpSpMk id="43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11:26.987" v="508"/>
          <ac:grpSpMkLst>
            <pc:docMk/>
            <pc:sldMk cId="323287118" sldId="288"/>
            <ac:grpSpMk id="50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11:26.956" v="506"/>
          <ac:grpSpMkLst>
            <pc:docMk/>
            <pc:sldMk cId="323287118" sldId="288"/>
            <ac:grpSpMk id="51" creationId="{00000000-0000-0000-0000-000000000000}"/>
          </ac:grpSpMkLst>
        </pc:grpChg>
        <pc:grpChg chg="add del mod">
          <ac:chgData name="Daan Hin" userId="S::daanh@prodemos.nl::dcc5e960-4cc3-4ce4-8d4b-b89e52a3c347" providerId="AD" clId="Web-{FA98A3C4-9273-B184-5D81-2D2FC186FD75}" dt="2024-07-30T12:33:13.846" v="108"/>
          <ac:grpSpMkLst>
            <pc:docMk/>
            <pc:sldMk cId="323287118" sldId="288"/>
            <ac:grpSpMk id="57" creationId="{478BDE00-10AE-EEAD-B4B3-FD7363FA55BC}"/>
          </ac:grpSpMkLst>
        </pc:grpChg>
        <pc:grpChg chg="add del mod">
          <ac:chgData name="Daan Hin" userId="S::daanh@prodemos.nl::dcc5e960-4cc3-4ce4-8d4b-b89e52a3c347" providerId="AD" clId="Web-{FA98A3C4-9273-B184-5D81-2D2FC186FD75}" dt="2024-07-30T13:11:27.034" v="510"/>
          <ac:grpSpMkLst>
            <pc:docMk/>
            <pc:sldMk cId="323287118" sldId="288"/>
            <ac:grpSpMk id="60" creationId="{9D43A045-8F56-94A7-090B-929868732518}"/>
          </ac:grpSpMkLst>
        </pc:grpChg>
        <pc:grpChg chg="add del mod">
          <ac:chgData name="Daan Hin" userId="S::daanh@prodemos.nl::dcc5e960-4cc3-4ce4-8d4b-b89e52a3c347" providerId="AD" clId="Web-{FA98A3C4-9273-B184-5D81-2D2FC186FD75}" dt="2024-07-30T13:11:26.972" v="507"/>
          <ac:grpSpMkLst>
            <pc:docMk/>
            <pc:sldMk cId="323287118" sldId="288"/>
            <ac:grpSpMk id="63" creationId="{A9DB4713-2D2B-4B8F-DE58-E31F0F31A149}"/>
          </ac:grpSpMkLst>
        </pc:grpChg>
        <pc:grpChg chg="add del">
          <ac:chgData name="Daan Hin" userId="S::daanh@prodemos.nl::dcc5e960-4cc3-4ce4-8d4b-b89e52a3c347" providerId="AD" clId="Web-{FA98A3C4-9273-B184-5D81-2D2FC186FD75}" dt="2024-07-30T13:18:03.517" v="535"/>
          <ac:grpSpMkLst>
            <pc:docMk/>
            <pc:sldMk cId="323287118" sldId="288"/>
            <ac:grpSpMk id="81" creationId="{15667D4A-465C-021F-81AD-1DF598703C9A}"/>
          </ac:grpSpMkLst>
        </pc:grpChg>
        <pc:picChg chg="topLvl">
          <ac:chgData name="Daan Hin" userId="S::daanh@prodemos.nl::dcc5e960-4cc3-4ce4-8d4b-b89e52a3c347" providerId="AD" clId="Web-{FA98A3C4-9273-B184-5D81-2D2FC186FD75}" dt="2024-07-30T13:11:26.862" v="502"/>
          <ac:picMkLst>
            <pc:docMk/>
            <pc:sldMk cId="323287118" sldId="288"/>
            <ac:picMk id="2" creationId="{00000000-0000-0000-0000-000000000000}"/>
          </ac:picMkLst>
        </pc:picChg>
        <pc:picChg chg="del">
          <ac:chgData name="Daan Hin" userId="S::daanh@prodemos.nl::dcc5e960-4cc3-4ce4-8d4b-b89e52a3c347" providerId="AD" clId="Web-{FA98A3C4-9273-B184-5D81-2D2FC186FD75}" dt="2024-07-30T12:24:05.171" v="75"/>
          <ac:picMkLst>
            <pc:docMk/>
            <pc:sldMk cId="323287118" sldId="288"/>
            <ac:picMk id="4" creationId="{00000000-0000-0000-0000-000000000000}"/>
          </ac:picMkLst>
        </pc:picChg>
        <pc:picChg chg="add del mod">
          <ac:chgData name="Daan Hin" userId="S::daanh@prodemos.nl::dcc5e960-4cc3-4ce4-8d4b-b89e52a3c347" providerId="AD" clId="Web-{FA98A3C4-9273-B184-5D81-2D2FC186FD75}" dt="2024-07-30T14:10:46.425" v="1025"/>
          <ac:picMkLst>
            <pc:docMk/>
            <pc:sldMk cId="323287118" sldId="288"/>
            <ac:picMk id="4" creationId="{96539CE3-8BC3-CBEB-4140-4A5E2F671E1F}"/>
          </ac:picMkLst>
        </pc:picChg>
        <pc:picChg chg="del mod">
          <ac:chgData name="Daan Hin" userId="S::daanh@prodemos.nl::dcc5e960-4cc3-4ce4-8d4b-b89e52a3c347" providerId="AD" clId="Web-{FA98A3C4-9273-B184-5D81-2D2FC186FD75}" dt="2024-07-30T12:17:12.438" v="59"/>
          <ac:picMkLst>
            <pc:docMk/>
            <pc:sldMk cId="323287118" sldId="288"/>
            <ac:picMk id="6" creationId="{00000000-0000-0000-0000-000000000000}"/>
          </ac:picMkLst>
        </pc:picChg>
        <pc:picChg chg="add mod ord">
          <ac:chgData name="Daan Hin" userId="S::daanh@prodemos.nl::dcc5e960-4cc3-4ce4-8d4b-b89e52a3c347" providerId="AD" clId="Web-{FA98A3C4-9273-B184-5D81-2D2FC186FD75}" dt="2024-07-30T14:12:20.334" v="1038" actId="14100"/>
          <ac:picMkLst>
            <pc:docMk/>
            <pc:sldMk cId="323287118" sldId="288"/>
            <ac:picMk id="6" creationId="{F9B1FC6B-5010-8BA6-FA95-7F8D0B09975B}"/>
          </ac:picMkLst>
        </pc:picChg>
        <pc:picChg chg="del">
          <ac:chgData name="Daan Hin" userId="S::daanh@prodemos.nl::dcc5e960-4cc3-4ce4-8d4b-b89e52a3c347" providerId="AD" clId="Web-{FA98A3C4-9273-B184-5D81-2D2FC186FD75}" dt="2024-07-30T12:15:37.263" v="48"/>
          <ac:picMkLst>
            <pc:docMk/>
            <pc:sldMk cId="323287118" sldId="288"/>
            <ac:picMk id="7" creationId="{00000000-0000-0000-0000-000000000000}"/>
          </ac:picMkLst>
        </pc:picChg>
        <pc:picChg chg="topLvl">
          <ac:chgData name="Daan Hin" userId="S::daanh@prodemos.nl::dcc5e960-4cc3-4ce4-8d4b-b89e52a3c347" providerId="AD" clId="Web-{FA98A3C4-9273-B184-5D81-2D2FC186FD75}" dt="2024-07-30T13:11:26.878" v="503"/>
          <ac:picMkLst>
            <pc:docMk/>
            <pc:sldMk cId="323287118" sldId="288"/>
            <ac:picMk id="8" creationId="{00000000-0000-0000-0000-000000000000}"/>
          </ac:picMkLst>
        </pc:picChg>
        <pc:picChg chg="topLvl">
          <ac:chgData name="Daan Hin" userId="S::daanh@prodemos.nl::dcc5e960-4cc3-4ce4-8d4b-b89e52a3c347" providerId="AD" clId="Web-{FA98A3C4-9273-B184-5D81-2D2FC186FD75}" dt="2024-07-30T13:11:26.909" v="504"/>
          <ac:picMkLst>
            <pc:docMk/>
            <pc:sldMk cId="323287118" sldId="288"/>
            <ac:picMk id="10" creationId="{00000000-0000-0000-0000-000000000000}"/>
          </ac:picMkLst>
        </pc:picChg>
        <pc:picChg chg="topLvl">
          <ac:chgData name="Daan Hin" userId="S::daanh@prodemos.nl::dcc5e960-4cc3-4ce4-8d4b-b89e52a3c347" providerId="AD" clId="Web-{FA98A3C4-9273-B184-5D81-2D2FC186FD75}" dt="2024-07-30T13:11:26.925" v="505"/>
          <ac:picMkLst>
            <pc:docMk/>
            <pc:sldMk cId="323287118" sldId="288"/>
            <ac:picMk id="11" creationId="{00000000-0000-0000-0000-000000000000}"/>
          </ac:picMkLst>
        </pc:picChg>
        <pc:picChg chg="add del mod ord modCrop">
          <ac:chgData name="Daan Hin" userId="S::daanh@prodemos.nl::dcc5e960-4cc3-4ce4-8d4b-b89e52a3c347" providerId="AD" clId="Web-{FA98A3C4-9273-B184-5D81-2D2FC186FD75}" dt="2024-07-30T12:31:43.921" v="88"/>
          <ac:picMkLst>
            <pc:docMk/>
            <pc:sldMk cId="323287118" sldId="288"/>
            <ac:picMk id="22" creationId="{B3BE0A16-4D90-B56D-5925-A46250034A00}"/>
          </ac:picMkLst>
        </pc:picChg>
        <pc:picChg chg="add del mod ord">
          <ac:chgData name="Daan Hin" userId="S::daanh@prodemos.nl::dcc5e960-4cc3-4ce4-8d4b-b89e52a3c347" providerId="AD" clId="Web-{FA98A3C4-9273-B184-5D81-2D2FC186FD75}" dt="2024-07-30T12:35:16.163" v="117"/>
          <ac:picMkLst>
            <pc:docMk/>
            <pc:sldMk cId="323287118" sldId="288"/>
            <ac:picMk id="26" creationId="{91DD03EA-61F5-B507-538D-7EAD9CEBC8BF}"/>
          </ac:picMkLst>
        </pc:picChg>
        <pc:picChg chg="add del mod ord">
          <ac:chgData name="Daan Hin" userId="S::daanh@prodemos.nl::dcc5e960-4cc3-4ce4-8d4b-b89e52a3c347" providerId="AD" clId="Web-{FA98A3C4-9273-B184-5D81-2D2FC186FD75}" dt="2024-07-30T12:34:32.286" v="114"/>
          <ac:picMkLst>
            <pc:docMk/>
            <pc:sldMk cId="323287118" sldId="288"/>
            <ac:picMk id="27" creationId="{FD02D9CB-01BC-A3D5-B6F2-3126DB8ADE3B}"/>
          </ac:picMkLst>
        </pc:picChg>
        <pc:picChg chg="add mod ord modCrop">
          <ac:chgData name="Daan Hin" userId="S::daanh@prodemos.nl::dcc5e960-4cc3-4ce4-8d4b-b89e52a3c347" providerId="AD" clId="Web-{FA98A3C4-9273-B184-5D81-2D2FC186FD75}" dt="2024-07-30T12:19:51.396" v="74"/>
          <ac:picMkLst>
            <pc:docMk/>
            <pc:sldMk cId="323287118" sldId="288"/>
            <ac:picMk id="28" creationId="{14431A72-0924-7FA7-A854-33C1DEF87168}"/>
          </ac:picMkLst>
        </pc:picChg>
        <pc:picChg chg="add del mod">
          <ac:chgData name="Daan Hin" userId="S::daanh@prodemos.nl::dcc5e960-4cc3-4ce4-8d4b-b89e52a3c347" providerId="AD" clId="Web-{FA98A3C4-9273-B184-5D81-2D2FC186FD75}" dt="2024-07-30T12:24:08.733" v="77"/>
          <ac:picMkLst>
            <pc:docMk/>
            <pc:sldMk cId="323287118" sldId="288"/>
            <ac:picMk id="30" creationId="{8696B902-9FE5-06C8-F4AA-8F995C27978C}"/>
          </ac:picMkLst>
        </pc:picChg>
        <pc:picChg chg="del">
          <ac:chgData name="Daan Hin" userId="S::daanh@prodemos.nl::dcc5e960-4cc3-4ce4-8d4b-b89e52a3c347" providerId="AD" clId="Web-{FA98A3C4-9273-B184-5D81-2D2FC186FD75}" dt="2024-07-30T12:10:49.128" v="9"/>
          <ac:picMkLst>
            <pc:docMk/>
            <pc:sldMk cId="323287118" sldId="288"/>
            <ac:picMk id="41" creationId="{00000000-0000-0000-0000-000000000000}"/>
          </ac:picMkLst>
        </pc:picChg>
        <pc:picChg chg="add mod ord modCrop">
          <ac:chgData name="Daan Hin" userId="S::daanh@prodemos.nl::dcc5e960-4cc3-4ce4-8d4b-b89e52a3c347" providerId="AD" clId="Web-{FA98A3C4-9273-B184-5D81-2D2FC186FD75}" dt="2024-07-30T12:24:47.438" v="85"/>
          <ac:picMkLst>
            <pc:docMk/>
            <pc:sldMk cId="323287118" sldId="288"/>
            <ac:picMk id="44" creationId="{E3ADD77E-54CF-C864-E2E6-31CB99B33DE4}"/>
          </ac:picMkLst>
        </pc:picChg>
        <pc:picChg chg="add del mod ord">
          <ac:chgData name="Daan Hin" userId="S::daanh@prodemos.nl::dcc5e960-4cc3-4ce4-8d4b-b89e52a3c347" providerId="AD" clId="Web-{FA98A3C4-9273-B184-5D81-2D2FC186FD75}" dt="2024-07-30T14:10:29.190" v="1022"/>
          <ac:picMkLst>
            <pc:docMk/>
            <pc:sldMk cId="323287118" sldId="288"/>
            <ac:picMk id="45" creationId="{92F6E83F-B6DB-36A9-B440-7B9D907DB044}"/>
          </ac:picMkLst>
        </pc:picChg>
        <pc:picChg chg="del">
          <ac:chgData name="Daan Hin" userId="S::daanh@prodemos.nl::dcc5e960-4cc3-4ce4-8d4b-b89e52a3c347" providerId="AD" clId="Web-{FA98A3C4-9273-B184-5D81-2D2FC186FD75}" dt="2024-07-30T12:14:44.292" v="42"/>
          <ac:picMkLst>
            <pc:docMk/>
            <pc:sldMk cId="323287118" sldId="288"/>
            <ac:picMk id="46" creationId="{00000000-0000-0000-0000-000000000000}"/>
          </ac:picMkLst>
        </pc:picChg>
        <pc:picChg chg="del">
          <ac:chgData name="Daan Hin" userId="S::daanh@prodemos.nl::dcc5e960-4cc3-4ce4-8d4b-b89e52a3c347" providerId="AD" clId="Web-{FA98A3C4-9273-B184-5D81-2D2FC186FD75}" dt="2024-07-30T12:14:44.292" v="44"/>
          <ac:picMkLst>
            <pc:docMk/>
            <pc:sldMk cId="323287118" sldId="288"/>
            <ac:picMk id="47" creationId="{00000000-0000-0000-0000-000000000000}"/>
          </ac:picMkLst>
        </pc:picChg>
        <pc:picChg chg="del">
          <ac:chgData name="Daan Hin" userId="S::daanh@prodemos.nl::dcc5e960-4cc3-4ce4-8d4b-b89e52a3c347" providerId="AD" clId="Web-{FA98A3C4-9273-B184-5D81-2D2FC186FD75}" dt="2024-07-30T12:14:44.292" v="43"/>
          <ac:picMkLst>
            <pc:docMk/>
            <pc:sldMk cId="323287118" sldId="288"/>
            <ac:picMk id="48" creationId="{00000000-0000-0000-0000-000000000000}"/>
          </ac:picMkLst>
        </pc:picChg>
        <pc:picChg chg="del">
          <ac:chgData name="Daan Hin" userId="S::daanh@prodemos.nl::dcc5e960-4cc3-4ce4-8d4b-b89e52a3c347" providerId="AD" clId="Web-{FA98A3C4-9273-B184-5D81-2D2FC186FD75}" dt="2024-07-30T12:14:44.292" v="41"/>
          <ac:picMkLst>
            <pc:docMk/>
            <pc:sldMk cId="323287118" sldId="288"/>
            <ac:picMk id="52" creationId="{00000000-0000-0000-0000-000000000000}"/>
          </ac:picMkLst>
        </pc:picChg>
        <pc:picChg chg="del">
          <ac:chgData name="Daan Hin" userId="S::daanh@prodemos.nl::dcc5e960-4cc3-4ce4-8d4b-b89e52a3c347" providerId="AD" clId="Web-{FA98A3C4-9273-B184-5D81-2D2FC186FD75}" dt="2024-07-30T12:14:44.292" v="40"/>
          <ac:picMkLst>
            <pc:docMk/>
            <pc:sldMk cId="323287118" sldId="288"/>
            <ac:picMk id="53" creationId="{00000000-0000-0000-0000-000000000000}"/>
          </ac:picMkLst>
        </pc:picChg>
        <pc:picChg chg="del">
          <ac:chgData name="Daan Hin" userId="S::daanh@prodemos.nl::dcc5e960-4cc3-4ce4-8d4b-b89e52a3c347" providerId="AD" clId="Web-{FA98A3C4-9273-B184-5D81-2D2FC186FD75}" dt="2024-07-30T12:14:44.292" v="39"/>
          <ac:picMkLst>
            <pc:docMk/>
            <pc:sldMk cId="323287118" sldId="288"/>
            <ac:picMk id="56" creationId="{00000000-0000-0000-0000-000000000000}"/>
          </ac:picMkLst>
        </pc:picChg>
        <pc:picChg chg="add mod ord topLvl">
          <ac:chgData name="Daan Hin" userId="S::daanh@prodemos.nl::dcc5e960-4cc3-4ce4-8d4b-b89e52a3c347" providerId="AD" clId="Web-{FA98A3C4-9273-B184-5D81-2D2FC186FD75}" dt="2024-07-30T13:57:46.368" v="696" actId="14100"/>
          <ac:picMkLst>
            <pc:docMk/>
            <pc:sldMk cId="323287118" sldId="288"/>
            <ac:picMk id="66" creationId="{85D6DDC7-2D1B-8E7F-FD63-31B5F9AEBAE4}"/>
          </ac:picMkLst>
        </pc:picChg>
        <pc:picChg chg="add del mod">
          <ac:chgData name="Daan Hin" userId="S::daanh@prodemos.nl::dcc5e960-4cc3-4ce4-8d4b-b89e52a3c347" providerId="AD" clId="Web-{FA98A3C4-9273-B184-5D81-2D2FC186FD75}" dt="2024-07-30T13:17:03.046" v="520"/>
          <ac:picMkLst>
            <pc:docMk/>
            <pc:sldMk cId="323287118" sldId="288"/>
            <ac:picMk id="70" creationId="{34D8EDA5-4375-555E-6BF9-A3619360D1B7}"/>
          </ac:picMkLst>
        </pc:picChg>
        <pc:picChg chg="add del mod topLvl">
          <ac:chgData name="Daan Hin" userId="S::daanh@prodemos.nl::dcc5e960-4cc3-4ce4-8d4b-b89e52a3c347" providerId="AD" clId="Web-{FA98A3C4-9273-B184-5D81-2D2FC186FD75}" dt="2024-07-30T13:18:34.924" v="544"/>
          <ac:picMkLst>
            <pc:docMk/>
            <pc:sldMk cId="323287118" sldId="288"/>
            <ac:picMk id="72" creationId="{CCFA55FF-A384-33AD-4379-3FAB3554862A}"/>
          </ac:picMkLst>
        </pc:picChg>
        <pc:picChg chg="add del mod">
          <ac:chgData name="Daan Hin" userId="S::daanh@prodemos.nl::dcc5e960-4cc3-4ce4-8d4b-b89e52a3c347" providerId="AD" clId="Web-{FA98A3C4-9273-B184-5D81-2D2FC186FD75}" dt="2024-07-30T13:18:36.159" v="545"/>
          <ac:picMkLst>
            <pc:docMk/>
            <pc:sldMk cId="323287118" sldId="288"/>
            <ac:picMk id="74" creationId="{A1795B6B-EB3A-4D11-8037-E23760B384EB}"/>
          </ac:picMkLst>
        </pc:picChg>
        <pc:picChg chg="add del mod">
          <ac:chgData name="Daan Hin" userId="S::daanh@prodemos.nl::dcc5e960-4cc3-4ce4-8d4b-b89e52a3c347" providerId="AD" clId="Web-{FA98A3C4-9273-B184-5D81-2D2FC186FD75}" dt="2024-07-30T13:18:37.034" v="546"/>
          <ac:picMkLst>
            <pc:docMk/>
            <pc:sldMk cId="323287118" sldId="288"/>
            <ac:picMk id="76" creationId="{77FD99C2-D50A-0FB2-C33A-87A9022E8642}"/>
          </ac:picMkLst>
        </pc:picChg>
        <pc:picChg chg="add del mod">
          <ac:chgData name="Daan Hin" userId="S::daanh@prodemos.nl::dcc5e960-4cc3-4ce4-8d4b-b89e52a3c347" providerId="AD" clId="Web-{FA98A3C4-9273-B184-5D81-2D2FC186FD75}" dt="2024-07-30T13:18:37.893" v="547"/>
          <ac:picMkLst>
            <pc:docMk/>
            <pc:sldMk cId="323287118" sldId="288"/>
            <ac:picMk id="78" creationId="{C96A9C90-6CF9-6BE0-D727-13BC383C7A4C}"/>
          </ac:picMkLst>
        </pc:picChg>
        <pc:picChg chg="add mod">
          <ac:chgData name="Daan Hin" userId="S::daanh@prodemos.nl::dcc5e960-4cc3-4ce4-8d4b-b89e52a3c347" providerId="AD" clId="Web-{FA98A3C4-9273-B184-5D81-2D2FC186FD75}" dt="2024-07-30T13:18:30.362" v="543" actId="1076"/>
          <ac:picMkLst>
            <pc:docMk/>
            <pc:sldMk cId="323287118" sldId="288"/>
            <ac:picMk id="80" creationId="{61679E14-8208-D07D-A655-1338EF25C0B2}"/>
          </ac:picMkLst>
        </pc:picChg>
      </pc:sldChg>
      <pc:sldChg chg="addSp delSp modSp">
        <pc:chgData name="Daan Hin" userId="S::daanh@prodemos.nl::dcc5e960-4cc3-4ce4-8d4b-b89e52a3c347" providerId="AD" clId="Web-{FA98A3C4-9273-B184-5D81-2D2FC186FD75}" dt="2024-07-30T13:53:46.860" v="682" actId="14100"/>
        <pc:sldMkLst>
          <pc:docMk/>
          <pc:sldMk cId="896215116" sldId="291"/>
        </pc:sldMkLst>
        <pc:spChg chg="mod topLvl">
          <ac:chgData name="Daan Hin" userId="S::daanh@prodemos.nl::dcc5e960-4cc3-4ce4-8d4b-b89e52a3c347" providerId="AD" clId="Web-{FA98A3C4-9273-B184-5D81-2D2FC186FD75}" dt="2024-07-30T13:12:45.896" v="513"/>
          <ac:spMkLst>
            <pc:docMk/>
            <pc:sldMk cId="896215116" sldId="291"/>
            <ac:spMk id="6" creationId="{00000000-0000-0000-0000-000000000000}"/>
          </ac:spMkLst>
        </pc:spChg>
        <pc:spChg chg="mod topLvl">
          <ac:chgData name="Daan Hin" userId="S::daanh@prodemos.nl::dcc5e960-4cc3-4ce4-8d4b-b89e52a3c347" providerId="AD" clId="Web-{FA98A3C4-9273-B184-5D81-2D2FC186FD75}" dt="2024-07-30T13:12:45.896" v="513"/>
          <ac:spMkLst>
            <pc:docMk/>
            <pc:sldMk cId="896215116" sldId="291"/>
            <ac:spMk id="7" creationId="{00000000-0000-0000-0000-000000000000}"/>
          </ac:spMkLst>
        </pc:spChg>
        <pc:spChg chg="mod topLvl">
          <ac:chgData name="Daan Hin" userId="S::daanh@prodemos.nl::dcc5e960-4cc3-4ce4-8d4b-b89e52a3c347" providerId="AD" clId="Web-{FA98A3C4-9273-B184-5D81-2D2FC186FD75}" dt="2024-07-30T13:12:45.896" v="513"/>
          <ac:spMkLst>
            <pc:docMk/>
            <pc:sldMk cId="896215116" sldId="291"/>
            <ac:spMk id="8" creationId="{00000000-0000-0000-0000-000000000000}"/>
          </ac:spMkLst>
        </pc:spChg>
        <pc:spChg chg="mod topLvl">
          <ac:chgData name="Daan Hin" userId="S::daanh@prodemos.nl::dcc5e960-4cc3-4ce4-8d4b-b89e52a3c347" providerId="AD" clId="Web-{FA98A3C4-9273-B184-5D81-2D2FC186FD75}" dt="2024-07-30T13:12:45.896" v="513"/>
          <ac:spMkLst>
            <pc:docMk/>
            <pc:sldMk cId="896215116" sldId="291"/>
            <ac:spMk id="9" creationId="{00000000-0000-0000-0000-000000000000}"/>
          </ac:spMkLst>
        </pc:spChg>
        <pc:spChg chg="mod">
          <ac:chgData name="Daan Hin" userId="S::daanh@prodemos.nl::dcc5e960-4cc3-4ce4-8d4b-b89e52a3c347" providerId="AD" clId="Web-{FA98A3C4-9273-B184-5D81-2D2FC186FD75}" dt="2024-07-30T13:09:04.295" v="493" actId="20577"/>
          <ac:spMkLst>
            <pc:docMk/>
            <pc:sldMk cId="896215116" sldId="291"/>
            <ac:spMk id="10" creationId="{00000000-0000-0000-0000-000000000000}"/>
          </ac:spMkLst>
        </pc:spChg>
        <pc:grpChg chg="del">
          <ac:chgData name="Daan Hin" userId="S::daanh@prodemos.nl::dcc5e960-4cc3-4ce4-8d4b-b89e52a3c347" providerId="AD" clId="Web-{FA98A3C4-9273-B184-5D81-2D2FC186FD75}" dt="2024-07-30T13:12:45.896" v="513"/>
          <ac:grpSpMkLst>
            <pc:docMk/>
            <pc:sldMk cId="896215116" sldId="291"/>
            <ac:grpSpMk id="5" creationId="{00000000-0000-0000-0000-000000000000}"/>
          </ac:grpSpMkLst>
        </pc:grpChg>
        <pc:picChg chg="add del mod ord modCrop">
          <ac:chgData name="Daan Hin" userId="S::daanh@prodemos.nl::dcc5e960-4cc3-4ce4-8d4b-b89e52a3c347" providerId="AD" clId="Web-{FA98A3C4-9273-B184-5D81-2D2FC186FD75}" dt="2024-07-30T13:52:59.670" v="671"/>
          <ac:picMkLst>
            <pc:docMk/>
            <pc:sldMk cId="896215116" sldId="291"/>
            <ac:picMk id="3" creationId="{ACFC4736-7A4B-70CC-4B33-4029F08C0BEC}"/>
          </ac:picMkLst>
        </pc:picChg>
        <pc:picChg chg="add del mod">
          <ac:chgData name="Daan Hin" userId="S::daanh@prodemos.nl::dcc5e960-4cc3-4ce4-8d4b-b89e52a3c347" providerId="AD" clId="Web-{FA98A3C4-9273-B184-5D81-2D2FC186FD75}" dt="2024-07-30T13:52:54.545" v="670"/>
          <ac:picMkLst>
            <pc:docMk/>
            <pc:sldMk cId="896215116" sldId="291"/>
            <ac:picMk id="4" creationId="{989E0725-DE6D-FCCC-24F4-F26CB70F5A7A}"/>
          </ac:picMkLst>
        </pc:picChg>
        <pc:picChg chg="add mod ord modCrop">
          <ac:chgData name="Daan Hin" userId="S::daanh@prodemos.nl::dcc5e960-4cc3-4ce4-8d4b-b89e52a3c347" providerId="AD" clId="Web-{FA98A3C4-9273-B184-5D81-2D2FC186FD75}" dt="2024-07-30T13:53:46.860" v="682" actId="14100"/>
          <ac:picMkLst>
            <pc:docMk/>
            <pc:sldMk cId="896215116" sldId="291"/>
            <ac:picMk id="5" creationId="{4ECBC333-D862-4E73-32A4-5329FECE60A8}"/>
          </ac:picMkLst>
        </pc:picChg>
        <pc:picChg chg="del">
          <ac:chgData name="Daan Hin" userId="S::daanh@prodemos.nl::dcc5e960-4cc3-4ce4-8d4b-b89e52a3c347" providerId="AD" clId="Web-{FA98A3C4-9273-B184-5D81-2D2FC186FD75}" dt="2024-07-30T13:51:14.995" v="661"/>
          <ac:picMkLst>
            <pc:docMk/>
            <pc:sldMk cId="896215116" sldId="291"/>
            <ac:picMk id="13" creationId="{00000000-0000-0000-0000-000000000000}"/>
          </ac:picMkLst>
        </pc:picChg>
      </pc:sldChg>
      <pc:sldChg chg="addSp delSp modSp del addAnim delAnim modAnim">
        <pc:chgData name="Daan Hin" userId="S::daanh@prodemos.nl::dcc5e960-4cc3-4ce4-8d4b-b89e52a3c347" providerId="AD" clId="Web-{FA98A3C4-9273-B184-5D81-2D2FC186FD75}" dt="2024-07-30T13:55:00.128" v="683"/>
        <pc:sldMkLst>
          <pc:docMk/>
          <pc:sldMk cId="599802991" sldId="293"/>
        </pc:sldMkLst>
        <pc:spChg chg="del mod">
          <ac:chgData name="Daan Hin" userId="S::daanh@prodemos.nl::dcc5e960-4cc3-4ce4-8d4b-b89e52a3c347" providerId="AD" clId="Web-{FA98A3C4-9273-B184-5D81-2D2FC186FD75}" dt="2024-07-30T13:04:49.349" v="232"/>
          <ac:spMkLst>
            <pc:docMk/>
            <pc:sldMk cId="599802991" sldId="293"/>
            <ac:spMk id="3" creationId="{00000000-0000-0000-0000-000000000000}"/>
          </ac:spMkLst>
        </pc:spChg>
        <pc:spChg chg="del">
          <ac:chgData name="Daan Hin" userId="S::daanh@prodemos.nl::dcc5e960-4cc3-4ce4-8d4b-b89e52a3c347" providerId="AD" clId="Web-{FA98A3C4-9273-B184-5D81-2D2FC186FD75}" dt="2024-07-30T13:03:55.831" v="217"/>
          <ac:spMkLst>
            <pc:docMk/>
            <pc:sldMk cId="599802991" sldId="293"/>
            <ac:spMk id="5" creationId="{00000000-0000-0000-0000-000000000000}"/>
          </ac:spMkLst>
        </pc:spChg>
        <pc:spChg chg="mod ord">
          <ac:chgData name="Daan Hin" userId="S::daanh@prodemos.nl::dcc5e960-4cc3-4ce4-8d4b-b89e52a3c347" providerId="AD" clId="Web-{FA98A3C4-9273-B184-5D81-2D2FC186FD75}" dt="2024-07-30T13:06:10.039" v="467"/>
          <ac:spMkLst>
            <pc:docMk/>
            <pc:sldMk cId="599802991" sldId="293"/>
            <ac:spMk id="31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9.852" v="448"/>
          <ac:spMkLst>
            <pc:docMk/>
            <pc:sldMk cId="599802991" sldId="293"/>
            <ac:spMk id="32" creationId="{00000000-0000-0000-0000-000000000000}"/>
          </ac:spMkLst>
        </pc:spChg>
        <pc:spChg chg="mod">
          <ac:chgData name="Daan Hin" userId="S::daanh@prodemos.nl::dcc5e960-4cc3-4ce4-8d4b-b89e52a3c347" providerId="AD" clId="Web-{FA98A3C4-9273-B184-5D81-2D2FC186FD75}" dt="2024-07-30T13:04:00.238" v="222" actId="20577"/>
          <ac:spMkLst>
            <pc:docMk/>
            <pc:sldMk cId="599802991" sldId="293"/>
            <ac:spMk id="35" creationId="{00000000-0000-0000-0000-000000000000}"/>
          </ac:spMkLst>
        </pc:spChg>
        <pc:spChg chg="add del ord topLvl">
          <ac:chgData name="Daan Hin" userId="S::daanh@prodemos.nl::dcc5e960-4cc3-4ce4-8d4b-b89e52a3c347" providerId="AD" clId="Web-{FA98A3C4-9273-B184-5D81-2D2FC186FD75}" dt="2024-07-30T13:02:09.781" v="183"/>
          <ac:spMkLst>
            <pc:docMk/>
            <pc:sldMk cId="599802991" sldId="293"/>
            <ac:spMk id="36" creationId="{00000000-0000-0000-0000-000000000000}"/>
          </ac:spMkLst>
        </pc:spChg>
        <pc:spChg chg="del">
          <ac:chgData name="Daan Hin" userId="S::daanh@prodemos.nl::dcc5e960-4cc3-4ce4-8d4b-b89e52a3c347" providerId="AD" clId="Web-{FA98A3C4-9273-B184-5D81-2D2FC186FD75}" dt="2024-07-30T13:01:42.811" v="177"/>
          <ac:spMkLst>
            <pc:docMk/>
            <pc:sldMk cId="599802991" sldId="293"/>
            <ac:spMk id="37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9.586" v="410"/>
          <ac:spMkLst>
            <pc:docMk/>
            <pc:sldMk cId="599802991" sldId="293"/>
            <ac:spMk id="38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9.742" v="429"/>
          <ac:spMkLst>
            <pc:docMk/>
            <pc:sldMk cId="599802991" sldId="293"/>
            <ac:spMk id="39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9.148" v="353"/>
          <ac:spMkLst>
            <pc:docMk/>
            <pc:sldMk cId="599802991" sldId="293"/>
            <ac:spMk id="40" creationId="{00000000-0000-0000-0000-000000000000}"/>
          </ac:spMkLst>
        </pc:spChg>
        <pc:spChg chg="del topLvl">
          <ac:chgData name="Daan Hin" userId="S::daanh@prodemos.nl::dcc5e960-4cc3-4ce4-8d4b-b89e52a3c347" providerId="AD" clId="Web-{FA98A3C4-9273-B184-5D81-2D2FC186FD75}" dt="2024-07-30T13:01:54.608" v="180"/>
          <ac:spMkLst>
            <pc:docMk/>
            <pc:sldMk cId="599802991" sldId="293"/>
            <ac:spMk id="42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9.476" v="391"/>
          <ac:spMkLst>
            <pc:docMk/>
            <pc:sldMk cId="599802991" sldId="293"/>
            <ac:spMk id="57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9.242" v="372"/>
          <ac:spMkLst>
            <pc:docMk/>
            <pc:sldMk cId="599802991" sldId="293"/>
            <ac:spMk id="58" creationId="{00000000-0000-0000-0000-000000000000}"/>
          </ac:spMkLst>
        </pc:spChg>
        <pc:spChg chg="mod ord">
          <ac:chgData name="Daan Hin" userId="S::daanh@prodemos.nl::dcc5e960-4cc3-4ce4-8d4b-b89e52a3c347" providerId="AD" clId="Web-{FA98A3C4-9273-B184-5D81-2D2FC186FD75}" dt="2024-07-30T13:06:08.914" v="334"/>
          <ac:spMkLst>
            <pc:docMk/>
            <pc:sldMk cId="599802991" sldId="293"/>
            <ac:spMk id="59" creationId="{00000000-0000-0000-0000-000000000000}"/>
          </ac:spMkLst>
        </pc:spChg>
        <pc:spChg chg="del">
          <ac:chgData name="Daan Hin" userId="S::daanh@prodemos.nl::dcc5e960-4cc3-4ce4-8d4b-b89e52a3c347" providerId="AD" clId="Web-{FA98A3C4-9273-B184-5D81-2D2FC186FD75}" dt="2024-07-30T12:51:22.212" v="163"/>
          <ac:spMkLst>
            <pc:docMk/>
            <pc:sldMk cId="599802991" sldId="293"/>
            <ac:spMk id="60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3:06:08.820" v="315"/>
          <ac:spMkLst>
            <pc:docMk/>
            <pc:sldMk cId="599802991" sldId="293"/>
            <ac:spMk id="61" creationId="{00000000-0000-0000-0000-000000000000}"/>
          </ac:spMkLst>
        </pc:spChg>
        <pc:spChg chg="add del ord">
          <ac:chgData name="Daan Hin" userId="S::daanh@prodemos.nl::dcc5e960-4cc3-4ce4-8d4b-b89e52a3c347" providerId="AD" clId="Web-{FA98A3C4-9273-B184-5D81-2D2FC186FD75}" dt="2024-07-30T13:03:58.769" v="221"/>
          <ac:spMkLst>
            <pc:docMk/>
            <pc:sldMk cId="599802991" sldId="293"/>
            <ac:spMk id="65" creationId="{B80344A8-5189-651F-5543-DA7C0C566729}"/>
          </ac:spMkLst>
        </pc:spChg>
        <pc:spChg chg="add del mod">
          <ac:chgData name="Daan Hin" userId="S::daanh@prodemos.nl::dcc5e960-4cc3-4ce4-8d4b-b89e52a3c347" providerId="AD" clId="Web-{FA98A3C4-9273-B184-5D81-2D2FC186FD75}" dt="2024-07-30T13:05:27.616" v="280"/>
          <ac:spMkLst>
            <pc:docMk/>
            <pc:sldMk cId="599802991" sldId="293"/>
            <ac:spMk id="67" creationId="{F0C994F2-3894-FF18-902B-8D0C5FF3BD05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74"/>
          <ac:spMkLst>
            <pc:docMk/>
            <pc:sldMk cId="599802991" sldId="293"/>
            <ac:spMk id="77" creationId="{960DBCC6-8D1E-08E9-FF7B-9BF849750F2F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73"/>
          <ac:spMkLst>
            <pc:docMk/>
            <pc:sldMk cId="599802991" sldId="293"/>
            <ac:spMk id="79" creationId="{0338BFFD-6B0A-E6CB-008B-1F32D8704B18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72"/>
          <ac:spMkLst>
            <pc:docMk/>
            <pc:sldMk cId="599802991" sldId="293"/>
            <ac:spMk id="81" creationId="{06D62014-3800-FA35-F3AF-F0F8F9FEE821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71"/>
          <ac:spMkLst>
            <pc:docMk/>
            <pc:sldMk cId="599802991" sldId="293"/>
            <ac:spMk id="83" creationId="{FE2B0364-459A-90FE-97C5-B38127BA062D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70"/>
          <ac:spMkLst>
            <pc:docMk/>
            <pc:sldMk cId="599802991" sldId="293"/>
            <ac:spMk id="85" creationId="{AD455768-E978-4C8F-C527-679D7ED385B2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69"/>
          <ac:spMkLst>
            <pc:docMk/>
            <pc:sldMk cId="599802991" sldId="293"/>
            <ac:spMk id="87" creationId="{4D0052E9-8DBE-480B-2633-F8A9865B308F}"/>
          </ac:spMkLst>
        </pc:spChg>
        <pc:spChg chg="add del">
          <ac:chgData name="Daan Hin" userId="S::daanh@prodemos.nl::dcc5e960-4cc3-4ce4-8d4b-b89e52a3c347" providerId="AD" clId="Web-{FA98A3C4-9273-B184-5D81-2D2FC186FD75}" dt="2024-07-30T13:05:20.022" v="268"/>
          <ac:spMkLst>
            <pc:docMk/>
            <pc:sldMk cId="599802991" sldId="293"/>
            <ac:spMk id="89" creationId="{6136253E-81DB-DD43-6149-09058E32C3F9}"/>
          </ac:spMkLst>
        </pc:spChg>
        <pc:spChg chg="add del">
          <ac:chgData name="Daan Hin" userId="S::daanh@prodemos.nl::dcc5e960-4cc3-4ce4-8d4b-b89e52a3c347" providerId="AD" clId="Web-{FA98A3C4-9273-B184-5D81-2D2FC186FD75}" dt="2024-07-30T13:05:20.006" v="258"/>
          <ac:spMkLst>
            <pc:docMk/>
            <pc:sldMk cId="599802991" sldId="293"/>
            <ac:spMk id="127" creationId="{51F630D9-586A-20EF-3120-AE8263B4B916}"/>
          </ac:spMkLst>
        </pc:spChg>
        <pc:spChg chg="add">
          <ac:chgData name="Daan Hin" userId="S::daanh@prodemos.nl::dcc5e960-4cc3-4ce4-8d4b-b89e52a3c347" providerId="AD" clId="Web-{FA98A3C4-9273-B184-5D81-2D2FC186FD75}" dt="2024-07-30T13:05:28.381" v="285"/>
          <ac:spMkLst>
            <pc:docMk/>
            <pc:sldMk cId="599802991" sldId="293"/>
            <ac:spMk id="139" creationId="{D3022833-D7B0-B13B-70E9-8E4A64DA27E8}"/>
          </ac:spMkLst>
        </pc:spChg>
        <pc:spChg chg="add">
          <ac:chgData name="Daan Hin" userId="S::daanh@prodemos.nl::dcc5e960-4cc3-4ce4-8d4b-b89e52a3c347" providerId="AD" clId="Web-{FA98A3C4-9273-B184-5D81-2D2FC186FD75}" dt="2024-07-30T13:05:28.381" v="286"/>
          <ac:spMkLst>
            <pc:docMk/>
            <pc:sldMk cId="599802991" sldId="293"/>
            <ac:spMk id="141" creationId="{5C6449B4-1000-5F25-4ED0-E52D18335BF0}"/>
          </ac:spMkLst>
        </pc:spChg>
        <pc:spChg chg="add del">
          <ac:chgData name="Daan Hin" userId="S::daanh@prodemos.nl::dcc5e960-4cc3-4ce4-8d4b-b89e52a3c347" providerId="AD" clId="Web-{FA98A3C4-9273-B184-5D81-2D2FC186FD75}" dt="2024-07-30T13:05:55.539" v="314"/>
          <ac:spMkLst>
            <pc:docMk/>
            <pc:sldMk cId="599802991" sldId="293"/>
            <ac:spMk id="143" creationId="{2E4C42D2-EBFC-DF28-07EA-A74690ED696B}"/>
          </ac:spMkLst>
        </pc:spChg>
        <pc:spChg chg="add del">
          <ac:chgData name="Daan Hin" userId="S::daanh@prodemos.nl::dcc5e960-4cc3-4ce4-8d4b-b89e52a3c347" providerId="AD" clId="Web-{FA98A3C4-9273-B184-5D81-2D2FC186FD75}" dt="2024-07-30T13:05:51.226" v="313"/>
          <ac:spMkLst>
            <pc:docMk/>
            <pc:sldMk cId="599802991" sldId="293"/>
            <ac:spMk id="145" creationId="{39B54831-5F54-3A73-2195-BEADF9CB3332}"/>
          </ac:spMkLst>
        </pc:spChg>
        <pc:spChg chg="add del">
          <ac:chgData name="Daan Hin" userId="S::daanh@prodemos.nl::dcc5e960-4cc3-4ce4-8d4b-b89e52a3c347" providerId="AD" clId="Web-{FA98A3C4-9273-B184-5D81-2D2FC186FD75}" dt="2024-07-30T13:05:46.569" v="312"/>
          <ac:spMkLst>
            <pc:docMk/>
            <pc:sldMk cId="599802991" sldId="293"/>
            <ac:spMk id="147" creationId="{AE2BA472-4B85-64B7-F9A3-9B84D598D5FD}"/>
          </ac:spMkLst>
        </pc:spChg>
        <pc:spChg chg="add mod">
          <ac:chgData name="Daan Hin" userId="S::daanh@prodemos.nl::dcc5e960-4cc3-4ce4-8d4b-b89e52a3c347" providerId="AD" clId="Web-{FA98A3C4-9273-B184-5D81-2D2FC186FD75}" dt="2024-07-30T13:05:28.428" v="290"/>
          <ac:spMkLst>
            <pc:docMk/>
            <pc:sldMk cId="599802991" sldId="293"/>
            <ac:spMk id="149" creationId="{4B17DACD-3D9E-B047-4895-80E3E454414A}"/>
          </ac:spMkLst>
        </pc:spChg>
        <pc:spChg chg="add mod">
          <ac:chgData name="Daan Hin" userId="S::daanh@prodemos.nl::dcc5e960-4cc3-4ce4-8d4b-b89e52a3c347" providerId="AD" clId="Web-{FA98A3C4-9273-B184-5D81-2D2FC186FD75}" dt="2024-07-30T13:06:43.525" v="477" actId="20577"/>
          <ac:spMkLst>
            <pc:docMk/>
            <pc:sldMk cId="599802991" sldId="293"/>
            <ac:spMk id="151" creationId="{9AB8F96C-5015-D107-6864-352209A5A365}"/>
          </ac:spMkLst>
        </pc:spChg>
        <pc:spChg chg="topLvl">
          <ac:chgData name="Daan Hin" userId="S::daanh@prodemos.nl::dcc5e960-4cc3-4ce4-8d4b-b89e52a3c347" providerId="AD" clId="Web-{FA98A3C4-9273-B184-5D81-2D2FC186FD75}" dt="2024-07-30T13:16:50.592" v="517"/>
          <ac:spMkLst>
            <pc:docMk/>
            <pc:sldMk cId="599802991" sldId="293"/>
            <ac:spMk id="153" creationId="{50A24C1D-621D-3AE3-887F-EDBB8501B983}"/>
          </ac:spMkLst>
        </pc:spChg>
        <pc:spChg chg="topLvl">
          <ac:chgData name="Daan Hin" userId="S::daanh@prodemos.nl::dcc5e960-4cc3-4ce4-8d4b-b89e52a3c347" providerId="AD" clId="Web-{FA98A3C4-9273-B184-5D81-2D2FC186FD75}" dt="2024-07-30T13:16:50.592" v="517"/>
          <ac:spMkLst>
            <pc:docMk/>
            <pc:sldMk cId="599802991" sldId="293"/>
            <ac:spMk id="154" creationId="{2C5D3D3F-48FF-7D6E-BA6E-95DF8FDB8709}"/>
          </ac:spMkLst>
        </pc:spChg>
        <pc:spChg chg="topLvl">
          <ac:chgData name="Daan Hin" userId="S::daanh@prodemos.nl::dcc5e960-4cc3-4ce4-8d4b-b89e52a3c347" providerId="AD" clId="Web-{FA98A3C4-9273-B184-5D81-2D2FC186FD75}" dt="2024-07-30T13:16:40.826" v="514"/>
          <ac:spMkLst>
            <pc:docMk/>
            <pc:sldMk cId="599802991" sldId="293"/>
            <ac:spMk id="157" creationId="{087F98F2-AE2C-6AC5-884D-ED21900945BC}"/>
          </ac:spMkLst>
        </pc:spChg>
        <pc:spChg chg="topLvl">
          <ac:chgData name="Daan Hin" userId="S::daanh@prodemos.nl::dcc5e960-4cc3-4ce4-8d4b-b89e52a3c347" providerId="AD" clId="Web-{FA98A3C4-9273-B184-5D81-2D2FC186FD75}" dt="2024-07-30T13:07:15.744" v="479"/>
          <ac:spMkLst>
            <pc:docMk/>
            <pc:sldMk cId="599802991" sldId="293"/>
            <ac:spMk id="161" creationId="{19BCF93A-4DE8-4557-5DFE-7AE8CDE16EFF}"/>
          </ac:spMkLst>
        </pc:spChg>
        <pc:spChg chg="topLvl">
          <ac:chgData name="Daan Hin" userId="S::daanh@prodemos.nl::dcc5e960-4cc3-4ce4-8d4b-b89e52a3c347" providerId="AD" clId="Web-{FA98A3C4-9273-B184-5D81-2D2FC186FD75}" dt="2024-07-30T13:07:20.198" v="480"/>
          <ac:spMkLst>
            <pc:docMk/>
            <pc:sldMk cId="599802991" sldId="293"/>
            <ac:spMk id="165" creationId="{FD2C15F4-3BEE-CDCB-00E1-CC1C1017F982}"/>
          </ac:spMkLst>
        </pc:spChg>
        <pc:spChg chg="topLvl">
          <ac:chgData name="Daan Hin" userId="S::daanh@prodemos.nl::dcc5e960-4cc3-4ce4-8d4b-b89e52a3c347" providerId="AD" clId="Web-{FA98A3C4-9273-B184-5D81-2D2FC186FD75}" dt="2024-07-30T13:07:27.792" v="481"/>
          <ac:spMkLst>
            <pc:docMk/>
            <pc:sldMk cId="599802991" sldId="293"/>
            <ac:spMk id="169" creationId="{06660B70-D23F-61C0-049E-107AA73D318D}"/>
          </ac:spMkLst>
        </pc:spChg>
        <pc:spChg chg="topLvl">
          <ac:chgData name="Daan Hin" userId="S::daanh@prodemos.nl::dcc5e960-4cc3-4ce4-8d4b-b89e52a3c347" providerId="AD" clId="Web-{FA98A3C4-9273-B184-5D81-2D2FC186FD75}" dt="2024-07-30T13:16:50.608" v="518"/>
          <ac:spMkLst>
            <pc:docMk/>
            <pc:sldMk cId="599802991" sldId="293"/>
            <ac:spMk id="173" creationId="{AC9C04E6-019C-0569-370C-36EBA49DAB57}"/>
          </ac:spMkLst>
        </pc:spChg>
        <pc:spChg chg="topLvl">
          <ac:chgData name="Daan Hin" userId="S::daanh@prodemos.nl::dcc5e960-4cc3-4ce4-8d4b-b89e52a3c347" providerId="AD" clId="Web-{FA98A3C4-9273-B184-5D81-2D2FC186FD75}" dt="2024-07-30T13:16:50.608" v="518"/>
          <ac:spMkLst>
            <pc:docMk/>
            <pc:sldMk cId="599802991" sldId="293"/>
            <ac:spMk id="174" creationId="{0599C8F0-13FF-13FE-5287-E59F951E39A5}"/>
          </ac:spMkLst>
        </pc:spChg>
        <pc:spChg chg="topLvl">
          <ac:chgData name="Daan Hin" userId="S::daanh@prodemos.nl::dcc5e960-4cc3-4ce4-8d4b-b89e52a3c347" providerId="AD" clId="Web-{FA98A3C4-9273-B184-5D81-2D2FC186FD75}" dt="2024-07-30T13:16:50.545" v="515"/>
          <ac:spMkLst>
            <pc:docMk/>
            <pc:sldMk cId="599802991" sldId="293"/>
            <ac:spMk id="177" creationId="{7AD44891-6A3F-8D65-0896-2AF308E74947}"/>
          </ac:spMkLst>
        </pc:spChg>
        <pc:spChg chg="topLvl">
          <ac:chgData name="Daan Hin" userId="S::daanh@prodemos.nl::dcc5e960-4cc3-4ce4-8d4b-b89e52a3c347" providerId="AD" clId="Web-{FA98A3C4-9273-B184-5D81-2D2FC186FD75}" dt="2024-07-30T13:16:50.545" v="515"/>
          <ac:spMkLst>
            <pc:docMk/>
            <pc:sldMk cId="599802991" sldId="293"/>
            <ac:spMk id="178" creationId="{D4421DA0-A57C-1194-5308-7C1C3CE75CD5}"/>
          </ac:spMkLst>
        </pc:spChg>
        <pc:spChg chg="topLvl">
          <ac:chgData name="Daan Hin" userId="S::daanh@prodemos.nl::dcc5e960-4cc3-4ce4-8d4b-b89e52a3c347" providerId="AD" clId="Web-{FA98A3C4-9273-B184-5D81-2D2FC186FD75}" dt="2024-07-30T13:16:50.639" v="519"/>
          <ac:spMkLst>
            <pc:docMk/>
            <pc:sldMk cId="599802991" sldId="293"/>
            <ac:spMk id="181" creationId="{A2CC1694-E5DA-157D-4C35-FFDE89391318}"/>
          </ac:spMkLst>
        </pc:spChg>
        <pc:spChg chg="topLvl">
          <ac:chgData name="Daan Hin" userId="S::daanh@prodemos.nl::dcc5e960-4cc3-4ce4-8d4b-b89e52a3c347" providerId="AD" clId="Web-{FA98A3C4-9273-B184-5D81-2D2FC186FD75}" dt="2024-07-30T13:16:50.639" v="519"/>
          <ac:spMkLst>
            <pc:docMk/>
            <pc:sldMk cId="599802991" sldId="293"/>
            <ac:spMk id="182" creationId="{E15120B8-C54A-2FE2-EA64-C03AB31BDC9E}"/>
          </ac:spMkLst>
        </pc:spChg>
        <pc:spChg chg="topLvl">
          <ac:chgData name="Daan Hin" userId="S::daanh@prodemos.nl::dcc5e960-4cc3-4ce4-8d4b-b89e52a3c347" providerId="AD" clId="Web-{FA98A3C4-9273-B184-5D81-2D2FC186FD75}" dt="2024-07-30T13:16:50.561" v="516"/>
          <ac:spMkLst>
            <pc:docMk/>
            <pc:sldMk cId="599802991" sldId="293"/>
            <ac:spMk id="185" creationId="{9D286001-A7A9-E48B-61DE-7B32CDB51C8E}"/>
          </ac:spMkLst>
        </pc:spChg>
        <pc:spChg chg="topLvl">
          <ac:chgData name="Daan Hin" userId="S::daanh@prodemos.nl::dcc5e960-4cc3-4ce4-8d4b-b89e52a3c347" providerId="AD" clId="Web-{FA98A3C4-9273-B184-5D81-2D2FC186FD75}" dt="2024-07-30T13:16:50.561" v="516"/>
          <ac:spMkLst>
            <pc:docMk/>
            <pc:sldMk cId="599802991" sldId="293"/>
            <ac:spMk id="186" creationId="{919687D5-53BC-4D2A-4F27-186B515DC88C}"/>
          </ac:spMkLst>
        </pc:spChg>
        <pc:spChg chg="add">
          <ac:chgData name="Daan Hin" userId="S::daanh@prodemos.nl::dcc5e960-4cc3-4ce4-8d4b-b89e52a3c347" providerId="AD" clId="Web-{FA98A3C4-9273-B184-5D81-2D2FC186FD75}" dt="2024-07-30T13:05:28.647" v="301"/>
          <ac:spMkLst>
            <pc:docMk/>
            <pc:sldMk cId="599802991" sldId="293"/>
            <ac:spMk id="189" creationId="{47631C3C-F078-B3B8-6337-9C4D30E7F2E7}"/>
          </ac:spMkLst>
        </pc:spChg>
        <pc:grpChg chg="del">
          <ac:chgData name="Daan Hin" userId="S::daanh@prodemos.nl::dcc5e960-4cc3-4ce4-8d4b-b89e52a3c347" providerId="AD" clId="Web-{FA98A3C4-9273-B184-5D81-2D2FC186FD75}" dt="2024-07-30T13:04:04.910" v="226"/>
          <ac:grpSpMkLst>
            <pc:docMk/>
            <pc:sldMk cId="599802991" sldId="293"/>
            <ac:grpSpMk id="12" creationId="{00000000-0000-0000-0000-000000000000}"/>
          </ac:grpSpMkLst>
        </pc:grpChg>
        <pc:grpChg chg="add del topLvl">
          <ac:chgData name="Daan Hin" userId="S::daanh@prodemos.nl::dcc5e960-4cc3-4ce4-8d4b-b89e52a3c347" providerId="AD" clId="Web-{FA98A3C4-9273-B184-5D81-2D2FC186FD75}" dt="2024-07-30T13:01:54.608" v="180"/>
          <ac:grpSpMkLst>
            <pc:docMk/>
            <pc:sldMk cId="599802991" sldId="293"/>
            <ac:grpSpMk id="13" creationId="{00000000-0000-0000-0000-000000000000}"/>
          </ac:grpSpMkLst>
        </pc:grpChg>
        <pc:grpChg chg="del topLvl">
          <ac:chgData name="Daan Hin" userId="S::daanh@prodemos.nl::dcc5e960-4cc3-4ce4-8d4b-b89e52a3c347" providerId="AD" clId="Web-{FA98A3C4-9273-B184-5D81-2D2FC186FD75}" dt="2024-07-30T13:03:56.972" v="219"/>
          <ac:grpSpMkLst>
            <pc:docMk/>
            <pc:sldMk cId="599802991" sldId="293"/>
            <ac:grpSpMk id="16" creationId="{00000000-0000-0000-0000-000000000000}"/>
          </ac:grpSpMkLst>
        </pc:grpChg>
        <pc:grpChg chg="del topLvl">
          <ac:chgData name="Daan Hin" userId="S::daanh@prodemos.nl::dcc5e960-4cc3-4ce4-8d4b-b89e52a3c347" providerId="AD" clId="Web-{FA98A3C4-9273-B184-5D81-2D2FC186FD75}" dt="2024-07-30T13:03:56.519" v="218"/>
          <ac:grpSpMkLst>
            <pc:docMk/>
            <pc:sldMk cId="599802991" sldId="293"/>
            <ac:grpSpMk id="17" creationId="{00000000-0000-0000-0000-000000000000}"/>
          </ac:grpSpMkLst>
        </pc:grpChg>
        <pc:grpChg chg="del topLvl">
          <ac:chgData name="Daan Hin" userId="S::daanh@prodemos.nl::dcc5e960-4cc3-4ce4-8d4b-b89e52a3c347" providerId="AD" clId="Web-{FA98A3C4-9273-B184-5D81-2D2FC186FD75}" dt="2024-07-30T12:52:21.214" v="170"/>
          <ac:grpSpMkLst>
            <pc:docMk/>
            <pc:sldMk cId="599802991" sldId="293"/>
            <ac:grpSpMk id="19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03:51.112" v="214"/>
          <ac:grpSpMkLst>
            <pc:docMk/>
            <pc:sldMk cId="599802991" sldId="293"/>
            <ac:grpSpMk id="22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03:55.034" v="216"/>
          <ac:grpSpMkLst>
            <pc:docMk/>
            <pc:sldMk cId="599802991" sldId="293"/>
            <ac:grpSpMk id="26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04:04.207" v="225"/>
          <ac:grpSpMkLst>
            <pc:docMk/>
            <pc:sldMk cId="599802991" sldId="293"/>
            <ac:grpSpMk id="43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2:52:11.963" v="169"/>
          <ac:grpSpMkLst>
            <pc:docMk/>
            <pc:sldMk cId="599802991" sldId="293"/>
            <ac:grpSpMk id="44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2:51:09.774" v="161"/>
          <ac:grpSpMkLst>
            <pc:docMk/>
            <pc:sldMk cId="599802991" sldId="293"/>
            <ac:grpSpMk id="45" creationId="{00000000-0000-0000-0000-000000000000}"/>
          </ac:grpSpMkLst>
        </pc:grpChg>
        <pc:grpChg chg="del mod topLvl">
          <ac:chgData name="Daan Hin" userId="S::daanh@prodemos.nl::dcc5e960-4cc3-4ce4-8d4b-b89e52a3c347" providerId="AD" clId="Web-{FA98A3C4-9273-B184-5D81-2D2FC186FD75}" dt="2024-07-30T13:01:42.811" v="177"/>
          <ac:grpSpMkLst>
            <pc:docMk/>
            <pc:sldMk cId="599802991" sldId="293"/>
            <ac:grpSpMk id="49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04:00.613" v="223"/>
          <ac:grpSpMkLst>
            <pc:docMk/>
            <pc:sldMk cId="599802991" sldId="293"/>
            <ac:grpSpMk id="50" creationId="{00000000-0000-0000-0000-000000000000}"/>
          </ac:grpSpMkLst>
        </pc:grpChg>
        <pc:grpChg chg="del">
          <ac:chgData name="Daan Hin" userId="S::daanh@prodemos.nl::dcc5e960-4cc3-4ce4-8d4b-b89e52a3c347" providerId="AD" clId="Web-{FA98A3C4-9273-B184-5D81-2D2FC186FD75}" dt="2024-07-30T13:04:02.238" v="224"/>
          <ac:grpSpMkLst>
            <pc:docMk/>
            <pc:sldMk cId="599802991" sldId="293"/>
            <ac:grpSpMk id="51" creationId="{00000000-0000-0000-0000-000000000000}"/>
          </ac:grpSpMkLst>
        </pc:grpChg>
        <pc:grpChg chg="add del">
          <ac:chgData name="Daan Hin" userId="S::daanh@prodemos.nl::dcc5e960-4cc3-4ce4-8d4b-b89e52a3c347" providerId="AD" clId="Web-{FA98A3C4-9273-B184-5D81-2D2FC186FD75}" dt="2024-07-30T12:50:53.226" v="154"/>
          <ac:grpSpMkLst>
            <pc:docMk/>
            <pc:sldMk cId="599802991" sldId="293"/>
            <ac:grpSpMk id="62" creationId="{00000000-0000-0000-0000-000000000000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22" v="267"/>
          <ac:grpSpMkLst>
            <pc:docMk/>
            <pc:sldMk cId="599802991" sldId="293"/>
            <ac:grpSpMk id="93" creationId="{F0F0FEEF-EE05-B792-F65F-C7856E05F996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22" v="266"/>
          <ac:grpSpMkLst>
            <pc:docMk/>
            <pc:sldMk cId="599802991" sldId="293"/>
            <ac:grpSpMk id="97" creationId="{A54AF938-52DB-319D-4D00-13AE093BB854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22" v="265"/>
          <ac:grpSpMkLst>
            <pc:docMk/>
            <pc:sldMk cId="599802991" sldId="293"/>
            <ac:grpSpMk id="101" creationId="{47E57A2A-77AC-AC00-0A7F-618AD57C240D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06" v="264"/>
          <ac:grpSpMkLst>
            <pc:docMk/>
            <pc:sldMk cId="599802991" sldId="293"/>
            <ac:grpSpMk id="105" creationId="{12477232-4F0C-F991-08E4-34FFD4F57785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06" v="263"/>
          <ac:grpSpMkLst>
            <pc:docMk/>
            <pc:sldMk cId="599802991" sldId="293"/>
            <ac:grpSpMk id="109" creationId="{4FB41025-C2E7-0421-96E3-0AE3D7411A87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06" v="262"/>
          <ac:grpSpMkLst>
            <pc:docMk/>
            <pc:sldMk cId="599802991" sldId="293"/>
            <ac:grpSpMk id="113" creationId="{2BB375E3-A07D-F874-0D55-831C55551F3D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06" v="261"/>
          <ac:grpSpMkLst>
            <pc:docMk/>
            <pc:sldMk cId="599802991" sldId="293"/>
            <ac:grpSpMk id="117" creationId="{776BD515-602B-44A3-9346-FC5EB1F6AFD8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06" v="260"/>
          <ac:grpSpMkLst>
            <pc:docMk/>
            <pc:sldMk cId="599802991" sldId="293"/>
            <ac:grpSpMk id="121" creationId="{A4BE429E-6C07-B76C-02DC-F507C4F09B25}"/>
          </ac:grpSpMkLst>
        </pc:grpChg>
        <pc:grpChg chg="add del">
          <ac:chgData name="Daan Hin" userId="S::daanh@prodemos.nl::dcc5e960-4cc3-4ce4-8d4b-b89e52a3c347" providerId="AD" clId="Web-{FA98A3C4-9273-B184-5D81-2D2FC186FD75}" dt="2024-07-30T13:05:20.006" v="259"/>
          <ac:grpSpMkLst>
            <pc:docMk/>
            <pc:sldMk cId="599802991" sldId="293"/>
            <ac:grpSpMk id="125" creationId="{C9BCE0E6-FFFA-921E-2A14-146463CB74CE}"/>
          </ac:grpSpMkLst>
        </pc:grpChg>
        <pc:grpChg chg="add del">
          <ac:chgData name="Daan Hin" userId="S::daanh@prodemos.nl::dcc5e960-4cc3-4ce4-8d4b-b89e52a3c347" providerId="AD" clId="Web-{FA98A3C4-9273-B184-5D81-2D2FC186FD75}" dt="2024-07-30T13:16:50.592" v="517"/>
          <ac:grpSpMkLst>
            <pc:docMk/>
            <pc:sldMk cId="599802991" sldId="293"/>
            <ac:grpSpMk id="155" creationId="{ED6781BE-C0A1-5650-FC2E-CCD79F3AB52E}"/>
          </ac:grpSpMkLst>
        </pc:grpChg>
        <pc:grpChg chg="add del">
          <ac:chgData name="Daan Hin" userId="S::daanh@prodemos.nl::dcc5e960-4cc3-4ce4-8d4b-b89e52a3c347" providerId="AD" clId="Web-{FA98A3C4-9273-B184-5D81-2D2FC186FD75}" dt="2024-07-30T13:06:58.775" v="478"/>
          <ac:grpSpMkLst>
            <pc:docMk/>
            <pc:sldMk cId="599802991" sldId="293"/>
            <ac:grpSpMk id="159" creationId="{23E2AA9F-2867-F073-C1D3-2B852E34F485}"/>
          </ac:grpSpMkLst>
        </pc:grpChg>
        <pc:grpChg chg="add del">
          <ac:chgData name="Daan Hin" userId="S::daanh@prodemos.nl::dcc5e960-4cc3-4ce4-8d4b-b89e52a3c347" providerId="AD" clId="Web-{FA98A3C4-9273-B184-5D81-2D2FC186FD75}" dt="2024-07-30T13:07:15.744" v="479"/>
          <ac:grpSpMkLst>
            <pc:docMk/>
            <pc:sldMk cId="599802991" sldId="293"/>
            <ac:grpSpMk id="163" creationId="{782F10CC-2902-14CD-7230-5D80BA6F2220}"/>
          </ac:grpSpMkLst>
        </pc:grpChg>
        <pc:grpChg chg="add del">
          <ac:chgData name="Daan Hin" userId="S::daanh@prodemos.nl::dcc5e960-4cc3-4ce4-8d4b-b89e52a3c347" providerId="AD" clId="Web-{FA98A3C4-9273-B184-5D81-2D2FC186FD75}" dt="2024-07-30T13:07:20.198" v="480"/>
          <ac:grpSpMkLst>
            <pc:docMk/>
            <pc:sldMk cId="599802991" sldId="293"/>
            <ac:grpSpMk id="167" creationId="{7FE8D7F1-C647-B37C-5C75-B9ED663C39A9}"/>
          </ac:grpSpMkLst>
        </pc:grpChg>
        <pc:grpChg chg="add del">
          <ac:chgData name="Daan Hin" userId="S::daanh@prodemos.nl::dcc5e960-4cc3-4ce4-8d4b-b89e52a3c347" providerId="AD" clId="Web-{FA98A3C4-9273-B184-5D81-2D2FC186FD75}" dt="2024-07-30T13:07:27.792" v="481"/>
          <ac:grpSpMkLst>
            <pc:docMk/>
            <pc:sldMk cId="599802991" sldId="293"/>
            <ac:grpSpMk id="171" creationId="{C48FAE59-CA46-B15D-204A-5BA0BB454112}"/>
          </ac:grpSpMkLst>
        </pc:grpChg>
        <pc:grpChg chg="add del">
          <ac:chgData name="Daan Hin" userId="S::daanh@prodemos.nl::dcc5e960-4cc3-4ce4-8d4b-b89e52a3c347" providerId="AD" clId="Web-{FA98A3C4-9273-B184-5D81-2D2FC186FD75}" dt="2024-07-30T13:16:50.608" v="518"/>
          <ac:grpSpMkLst>
            <pc:docMk/>
            <pc:sldMk cId="599802991" sldId="293"/>
            <ac:grpSpMk id="175" creationId="{DDD51F1A-6BC6-DF95-7742-ED2D8EB2D443}"/>
          </ac:grpSpMkLst>
        </pc:grpChg>
        <pc:grpChg chg="add del">
          <ac:chgData name="Daan Hin" userId="S::daanh@prodemos.nl::dcc5e960-4cc3-4ce4-8d4b-b89e52a3c347" providerId="AD" clId="Web-{FA98A3C4-9273-B184-5D81-2D2FC186FD75}" dt="2024-07-30T13:16:50.545" v="515"/>
          <ac:grpSpMkLst>
            <pc:docMk/>
            <pc:sldMk cId="599802991" sldId="293"/>
            <ac:grpSpMk id="179" creationId="{7CF9B921-6757-F02E-A2D4-065E20667B76}"/>
          </ac:grpSpMkLst>
        </pc:grpChg>
        <pc:grpChg chg="add del">
          <ac:chgData name="Daan Hin" userId="S::daanh@prodemos.nl::dcc5e960-4cc3-4ce4-8d4b-b89e52a3c347" providerId="AD" clId="Web-{FA98A3C4-9273-B184-5D81-2D2FC186FD75}" dt="2024-07-30T13:16:50.639" v="519"/>
          <ac:grpSpMkLst>
            <pc:docMk/>
            <pc:sldMk cId="599802991" sldId="293"/>
            <ac:grpSpMk id="183" creationId="{61F60B7C-BB1B-962C-5139-91D9D6B548DE}"/>
          </ac:grpSpMkLst>
        </pc:grpChg>
        <pc:grpChg chg="add del">
          <ac:chgData name="Daan Hin" userId="S::daanh@prodemos.nl::dcc5e960-4cc3-4ce4-8d4b-b89e52a3c347" providerId="AD" clId="Web-{FA98A3C4-9273-B184-5D81-2D2FC186FD75}" dt="2024-07-30T13:16:50.561" v="516"/>
          <ac:grpSpMkLst>
            <pc:docMk/>
            <pc:sldMk cId="599802991" sldId="293"/>
            <ac:grpSpMk id="187" creationId="{910ED3CB-8605-2522-D6AD-A4D37B47E0E9}"/>
          </ac:grpSpMkLst>
        </pc:grpChg>
        <pc:grpChg chg="add del">
          <ac:chgData name="Daan Hin" userId="S::daanh@prodemos.nl::dcc5e960-4cc3-4ce4-8d4b-b89e52a3c347" providerId="AD" clId="Web-{FA98A3C4-9273-B184-5D81-2D2FC186FD75}" dt="2024-07-30T13:16:40.826" v="514"/>
          <ac:grpSpMkLst>
            <pc:docMk/>
            <pc:sldMk cId="599802991" sldId="293"/>
            <ac:grpSpMk id="192" creationId="{60155013-B9AA-8988-0D25-174AB09D392D}"/>
          </ac:grpSpMkLst>
        </pc:grpChg>
        <pc:picChg chg="del topLvl">
          <ac:chgData name="Daan Hin" userId="S::daanh@prodemos.nl::dcc5e960-4cc3-4ce4-8d4b-b89e52a3c347" providerId="AD" clId="Web-{FA98A3C4-9273-B184-5D81-2D2FC186FD75}" dt="2024-07-30T12:51:13.071" v="162"/>
          <ac:picMkLst>
            <pc:docMk/>
            <pc:sldMk cId="599802991" sldId="293"/>
            <ac:picMk id="7" creationId="{00000000-0000-0000-0000-000000000000}"/>
          </ac:picMkLst>
        </pc:picChg>
        <pc:picChg chg="mod">
          <ac:chgData name="Daan Hin" userId="S::daanh@prodemos.nl::dcc5e960-4cc3-4ce4-8d4b-b89e52a3c347" providerId="AD" clId="Web-{FA98A3C4-9273-B184-5D81-2D2FC186FD75}" dt="2024-07-30T12:50:28.163" v="153"/>
          <ac:picMkLst>
            <pc:docMk/>
            <pc:sldMk cId="599802991" sldId="293"/>
            <ac:picMk id="8" creationId="{00000000-0000-0000-0000-000000000000}"/>
          </ac:picMkLst>
        </pc:picChg>
        <pc:picChg chg="del topLvl">
          <ac:chgData name="Daan Hin" userId="S::daanh@prodemos.nl::dcc5e960-4cc3-4ce4-8d4b-b89e52a3c347" providerId="AD" clId="Web-{FA98A3C4-9273-B184-5D81-2D2FC186FD75}" dt="2024-07-30T13:03:54.487" v="215"/>
          <ac:picMkLst>
            <pc:docMk/>
            <pc:sldMk cId="599802991" sldId="293"/>
            <ac:picMk id="14" creationId="{00000000-0000-0000-0000-000000000000}"/>
          </ac:picMkLst>
        </pc:picChg>
        <pc:picChg chg="add del">
          <ac:chgData name="Daan Hin" userId="S::daanh@prodemos.nl::dcc5e960-4cc3-4ce4-8d4b-b89e52a3c347" providerId="AD" clId="Web-{FA98A3C4-9273-B184-5D81-2D2FC186FD75}" dt="2024-07-30T13:03:50.347" v="213"/>
          <ac:picMkLst>
            <pc:docMk/>
            <pc:sldMk cId="599802991" sldId="293"/>
            <ac:picMk id="28" creationId="{F05A2727-809B-25BA-2FD6-D8356632EF5F}"/>
          </ac:picMkLst>
        </pc:picChg>
        <pc:picChg chg="del topLvl">
          <ac:chgData name="Daan Hin" userId="S::daanh@prodemos.nl::dcc5e960-4cc3-4ce4-8d4b-b89e52a3c347" providerId="AD" clId="Web-{FA98A3C4-9273-B184-5D81-2D2FC186FD75}" dt="2024-07-30T13:02:33.938" v="209"/>
          <ac:picMkLst>
            <pc:docMk/>
            <pc:sldMk cId="599802991" sldId="293"/>
            <ac:picMk id="41" creationId="{00000000-0000-0000-0000-000000000000}"/>
          </ac:picMkLst>
        </pc:picChg>
        <pc:picChg chg="del mod topLvl">
          <ac:chgData name="Daan Hin" userId="S::daanh@prodemos.nl::dcc5e960-4cc3-4ce4-8d4b-b89e52a3c347" providerId="AD" clId="Web-{FA98A3C4-9273-B184-5D81-2D2FC186FD75}" dt="2024-07-30T12:50:59.445" v="158"/>
          <ac:picMkLst>
            <pc:docMk/>
            <pc:sldMk cId="599802991" sldId="293"/>
            <ac:picMk id="46" creationId="{00000000-0000-0000-0000-000000000000}"/>
          </ac:picMkLst>
        </pc:picChg>
        <pc:picChg chg="del mod topLvl">
          <ac:chgData name="Daan Hin" userId="S::daanh@prodemos.nl::dcc5e960-4cc3-4ce4-8d4b-b89e52a3c347" providerId="AD" clId="Web-{FA98A3C4-9273-B184-5D81-2D2FC186FD75}" dt="2024-07-30T12:50:59.445" v="160"/>
          <ac:picMkLst>
            <pc:docMk/>
            <pc:sldMk cId="599802991" sldId="293"/>
            <ac:picMk id="47" creationId="{00000000-0000-0000-0000-000000000000}"/>
          </ac:picMkLst>
        </pc:picChg>
        <pc:picChg chg="del mod topLvl">
          <ac:chgData name="Daan Hin" userId="S::daanh@prodemos.nl::dcc5e960-4cc3-4ce4-8d4b-b89e52a3c347" providerId="AD" clId="Web-{FA98A3C4-9273-B184-5D81-2D2FC186FD75}" dt="2024-07-30T12:50:59.445" v="159"/>
          <ac:picMkLst>
            <pc:docMk/>
            <pc:sldMk cId="599802991" sldId="293"/>
            <ac:picMk id="48" creationId="{00000000-0000-0000-0000-000000000000}"/>
          </ac:picMkLst>
        </pc:picChg>
        <pc:picChg chg="del mod topLvl">
          <ac:chgData name="Daan Hin" userId="S::daanh@prodemos.nl::dcc5e960-4cc3-4ce4-8d4b-b89e52a3c347" providerId="AD" clId="Web-{FA98A3C4-9273-B184-5D81-2D2FC186FD75}" dt="2024-07-30T12:50:59.445" v="157"/>
          <ac:picMkLst>
            <pc:docMk/>
            <pc:sldMk cId="599802991" sldId="293"/>
            <ac:picMk id="52" creationId="{00000000-0000-0000-0000-000000000000}"/>
          </ac:picMkLst>
        </pc:picChg>
        <pc:picChg chg="del mod topLvl">
          <ac:chgData name="Daan Hin" userId="S::daanh@prodemos.nl::dcc5e960-4cc3-4ce4-8d4b-b89e52a3c347" providerId="AD" clId="Web-{FA98A3C4-9273-B184-5D81-2D2FC186FD75}" dt="2024-07-30T12:50:59.445" v="156"/>
          <ac:picMkLst>
            <pc:docMk/>
            <pc:sldMk cId="599802991" sldId="293"/>
            <ac:picMk id="53" creationId="{00000000-0000-0000-0000-000000000000}"/>
          </ac:picMkLst>
        </pc:picChg>
        <pc:picChg chg="del mod topLvl">
          <ac:chgData name="Daan Hin" userId="S::daanh@prodemos.nl::dcc5e960-4cc3-4ce4-8d4b-b89e52a3c347" providerId="AD" clId="Web-{FA98A3C4-9273-B184-5D81-2D2FC186FD75}" dt="2024-07-30T12:50:59.430" v="155"/>
          <ac:picMkLst>
            <pc:docMk/>
            <pc:sldMk cId="599802991" sldId="293"/>
            <ac:picMk id="56" creationId="{00000000-0000-0000-0000-000000000000}"/>
          </ac:picMkLst>
        </pc:picChg>
        <pc:picChg chg="add del ord">
          <ac:chgData name="Daan Hin" userId="S::daanh@prodemos.nl::dcc5e960-4cc3-4ce4-8d4b-b89e52a3c347" providerId="AD" clId="Web-{FA98A3C4-9273-B184-5D81-2D2FC186FD75}" dt="2024-07-30T13:03:58.034" v="220"/>
          <ac:picMkLst>
            <pc:docMk/>
            <pc:sldMk cId="599802991" sldId="293"/>
            <ac:picMk id="63" creationId="{1285D4B0-51E5-7DF3-57A5-26F08F05CC9A}"/>
          </ac:picMkLst>
        </pc:picChg>
        <pc:picChg chg="add del">
          <ac:chgData name="Daan Hin" userId="S::daanh@prodemos.nl::dcc5e960-4cc3-4ce4-8d4b-b89e52a3c347" providerId="AD" clId="Web-{FA98A3C4-9273-B184-5D81-2D2FC186FD75}" dt="2024-07-30T13:05:20.022" v="278"/>
          <ac:picMkLst>
            <pc:docMk/>
            <pc:sldMk cId="599802991" sldId="293"/>
            <ac:picMk id="69" creationId="{8215F0EC-4575-4734-F9DE-BF7699EA267D}"/>
          </ac:picMkLst>
        </pc:picChg>
        <pc:picChg chg="add del">
          <ac:chgData name="Daan Hin" userId="S::daanh@prodemos.nl::dcc5e960-4cc3-4ce4-8d4b-b89e52a3c347" providerId="AD" clId="Web-{FA98A3C4-9273-B184-5D81-2D2FC186FD75}" dt="2024-07-30T13:05:20.022" v="277"/>
          <ac:picMkLst>
            <pc:docMk/>
            <pc:sldMk cId="599802991" sldId="293"/>
            <ac:picMk id="71" creationId="{42E2CF7F-C63C-9175-13BA-352E719DFA64}"/>
          </ac:picMkLst>
        </pc:picChg>
        <pc:picChg chg="add del">
          <ac:chgData name="Daan Hin" userId="S::daanh@prodemos.nl::dcc5e960-4cc3-4ce4-8d4b-b89e52a3c347" providerId="AD" clId="Web-{FA98A3C4-9273-B184-5D81-2D2FC186FD75}" dt="2024-07-30T13:05:20.022" v="276"/>
          <ac:picMkLst>
            <pc:docMk/>
            <pc:sldMk cId="599802991" sldId="293"/>
            <ac:picMk id="73" creationId="{4090F1DF-905D-D611-056C-F6CBF069EC1D}"/>
          </ac:picMkLst>
        </pc:picChg>
        <pc:picChg chg="add del">
          <ac:chgData name="Daan Hin" userId="S::daanh@prodemos.nl::dcc5e960-4cc3-4ce4-8d4b-b89e52a3c347" providerId="AD" clId="Web-{FA98A3C4-9273-B184-5D81-2D2FC186FD75}" dt="2024-07-30T13:05:20.022" v="275"/>
          <ac:picMkLst>
            <pc:docMk/>
            <pc:sldMk cId="599802991" sldId="293"/>
            <ac:picMk id="75" creationId="{7926D4E2-650E-514C-E3E2-54BD1B6CB153}"/>
          </ac:picMkLst>
        </pc:picChg>
        <pc:picChg chg="add del">
          <ac:chgData name="Daan Hin" userId="S::daanh@prodemos.nl::dcc5e960-4cc3-4ce4-8d4b-b89e52a3c347" providerId="AD" clId="Web-{FA98A3C4-9273-B184-5D81-2D2FC186FD75}" dt="2024-07-30T13:05:20.006" v="257"/>
          <ac:picMkLst>
            <pc:docMk/>
            <pc:sldMk cId="599802991" sldId="293"/>
            <ac:picMk id="129" creationId="{05624376-F02C-0AE5-1A21-DA1961A8E04E}"/>
          </ac:picMkLst>
        </pc:picChg>
        <pc:picChg chg="add topLvl">
          <ac:chgData name="Daan Hin" userId="S::daanh@prodemos.nl::dcc5e960-4cc3-4ce4-8d4b-b89e52a3c347" providerId="AD" clId="Web-{FA98A3C4-9273-B184-5D81-2D2FC186FD75}" dt="2024-07-30T13:16:40.826" v="514"/>
          <ac:picMkLst>
            <pc:docMk/>
            <pc:sldMk cId="599802991" sldId="293"/>
            <ac:picMk id="131" creationId="{8D833946-A67D-C3B8-9A83-C02F35678D26}"/>
          </ac:picMkLst>
        </pc:picChg>
        <pc:picChg chg="add">
          <ac:chgData name="Daan Hin" userId="S::daanh@prodemos.nl::dcc5e960-4cc3-4ce4-8d4b-b89e52a3c347" providerId="AD" clId="Web-{FA98A3C4-9273-B184-5D81-2D2FC186FD75}" dt="2024-07-30T13:05:28.288" v="282"/>
          <ac:picMkLst>
            <pc:docMk/>
            <pc:sldMk cId="599802991" sldId="293"/>
            <ac:picMk id="133" creationId="{E7E50AC1-982B-8B8B-DBF8-8837F7320AB2}"/>
          </ac:picMkLst>
        </pc:picChg>
        <pc:picChg chg="add">
          <ac:chgData name="Daan Hin" userId="S::daanh@prodemos.nl::dcc5e960-4cc3-4ce4-8d4b-b89e52a3c347" providerId="AD" clId="Web-{FA98A3C4-9273-B184-5D81-2D2FC186FD75}" dt="2024-07-30T13:05:28.319" v="283"/>
          <ac:picMkLst>
            <pc:docMk/>
            <pc:sldMk cId="599802991" sldId="293"/>
            <ac:picMk id="135" creationId="{340C4CF7-8E1E-3D57-62EC-A8C2BF77B49E}"/>
          </ac:picMkLst>
        </pc:picChg>
        <pc:picChg chg="add">
          <ac:chgData name="Daan Hin" userId="S::daanh@prodemos.nl::dcc5e960-4cc3-4ce4-8d4b-b89e52a3c347" providerId="AD" clId="Web-{FA98A3C4-9273-B184-5D81-2D2FC186FD75}" dt="2024-07-30T13:05:28.366" v="284"/>
          <ac:picMkLst>
            <pc:docMk/>
            <pc:sldMk cId="599802991" sldId="293"/>
            <ac:picMk id="137" creationId="{4B4F5AD4-E465-7952-69B7-11046C1E518B}"/>
          </ac:picMkLst>
        </pc:picChg>
        <pc:picChg chg="topLvl">
          <ac:chgData name="Daan Hin" userId="S::daanh@prodemos.nl::dcc5e960-4cc3-4ce4-8d4b-b89e52a3c347" providerId="AD" clId="Web-{FA98A3C4-9273-B184-5D81-2D2FC186FD75}" dt="2024-07-30T13:16:40.826" v="514"/>
          <ac:picMkLst>
            <pc:docMk/>
            <pc:sldMk cId="599802991" sldId="293"/>
            <ac:picMk id="158" creationId="{E0880DEC-40ED-0DB9-5F24-C92123601A0B}"/>
          </ac:picMkLst>
        </pc:picChg>
        <pc:picChg chg="topLvl">
          <ac:chgData name="Daan Hin" userId="S::daanh@prodemos.nl::dcc5e960-4cc3-4ce4-8d4b-b89e52a3c347" providerId="AD" clId="Web-{FA98A3C4-9273-B184-5D81-2D2FC186FD75}" dt="2024-07-30T13:07:15.744" v="479"/>
          <ac:picMkLst>
            <pc:docMk/>
            <pc:sldMk cId="599802991" sldId="293"/>
            <ac:picMk id="162" creationId="{CD5866D7-58A3-8565-ABA2-B988D2DB68A8}"/>
          </ac:picMkLst>
        </pc:picChg>
        <pc:picChg chg="topLvl">
          <ac:chgData name="Daan Hin" userId="S::daanh@prodemos.nl::dcc5e960-4cc3-4ce4-8d4b-b89e52a3c347" providerId="AD" clId="Web-{FA98A3C4-9273-B184-5D81-2D2FC186FD75}" dt="2024-07-30T13:07:20.198" v="480"/>
          <ac:picMkLst>
            <pc:docMk/>
            <pc:sldMk cId="599802991" sldId="293"/>
            <ac:picMk id="166" creationId="{00550A82-A6B2-BFEE-C228-C89977AF7276}"/>
          </ac:picMkLst>
        </pc:picChg>
        <pc:picChg chg="topLvl">
          <ac:chgData name="Daan Hin" userId="S::daanh@prodemos.nl::dcc5e960-4cc3-4ce4-8d4b-b89e52a3c347" providerId="AD" clId="Web-{FA98A3C4-9273-B184-5D81-2D2FC186FD75}" dt="2024-07-30T13:07:27.792" v="481"/>
          <ac:picMkLst>
            <pc:docMk/>
            <pc:sldMk cId="599802991" sldId="293"/>
            <ac:picMk id="170" creationId="{C8CA2FFC-8104-09A2-9892-E1DBE9EF6738}"/>
          </ac:picMkLst>
        </pc:picChg>
        <pc:picChg chg="add">
          <ac:chgData name="Daan Hin" userId="S::daanh@prodemos.nl::dcc5e960-4cc3-4ce4-8d4b-b89e52a3c347" providerId="AD" clId="Web-{FA98A3C4-9273-B184-5D81-2D2FC186FD75}" dt="2024-07-30T13:05:28.663" v="302"/>
          <ac:picMkLst>
            <pc:docMk/>
            <pc:sldMk cId="599802991" sldId="293"/>
            <ac:picMk id="191" creationId="{D445305F-4473-173F-46A9-0475D9B18542}"/>
          </ac:picMkLst>
        </pc:picChg>
      </pc:sldChg>
      <pc:sldChg chg="addSp delSp modSp add replId addAnim delAnim">
        <pc:chgData name="Daan Hin" userId="S::daanh@prodemos.nl::dcc5e960-4cc3-4ce4-8d4b-b89e52a3c347" providerId="AD" clId="Web-{FA98A3C4-9273-B184-5D81-2D2FC186FD75}" dt="2024-07-30T14:16:05.873" v="1068"/>
        <pc:sldMkLst>
          <pc:docMk/>
          <pc:sldMk cId="1579405464" sldId="293"/>
        </pc:sldMkLst>
        <pc:spChg chg="add mod ord">
          <ac:chgData name="Daan Hin" userId="S::daanh@prodemos.nl::dcc5e960-4cc3-4ce4-8d4b-b89e52a3c347" providerId="AD" clId="Web-{FA98A3C4-9273-B184-5D81-2D2FC186FD75}" dt="2024-07-30T14:02:04.814" v="956"/>
          <ac:spMkLst>
            <pc:docMk/>
            <pc:sldMk cId="1579405464" sldId="293"/>
            <ac:spMk id="4" creationId="{86E4C965-A123-E577-CF0B-64E837BDE5EC}"/>
          </ac:spMkLst>
        </pc:spChg>
        <pc:spChg chg="ord">
          <ac:chgData name="Daan Hin" userId="S::daanh@prodemos.nl::dcc5e960-4cc3-4ce4-8d4b-b89e52a3c347" providerId="AD" clId="Web-{FA98A3C4-9273-B184-5D81-2D2FC186FD75}" dt="2024-07-30T13:58:58.573" v="808"/>
          <ac:spMkLst>
            <pc:docMk/>
            <pc:sldMk cId="1579405464" sldId="293"/>
            <ac:spMk id="5" creationId="{00000000-0000-0000-0000-000000000000}"/>
          </ac:spMkLst>
        </pc:spChg>
        <pc:spChg chg="add mod ord">
          <ac:chgData name="Daan Hin" userId="S::daanh@prodemos.nl::dcc5e960-4cc3-4ce4-8d4b-b89e52a3c347" providerId="AD" clId="Web-{FA98A3C4-9273-B184-5D81-2D2FC186FD75}" dt="2024-07-30T14:02:05.001" v="973"/>
          <ac:spMkLst>
            <pc:docMk/>
            <pc:sldMk cId="1579405464" sldId="293"/>
            <ac:spMk id="6" creationId="{A41F3619-8EC1-9C23-810C-62FDF2E1FAE4}"/>
          </ac:spMkLst>
        </pc:spChg>
        <pc:spChg chg="add mod ord">
          <ac:chgData name="Daan Hin" userId="S::daanh@prodemos.nl::dcc5e960-4cc3-4ce4-8d4b-b89e52a3c347" providerId="AD" clId="Web-{FA98A3C4-9273-B184-5D81-2D2FC186FD75}" dt="2024-07-30T14:11:42.020" v="1034" actId="14100"/>
          <ac:spMkLst>
            <pc:docMk/>
            <pc:sldMk cId="1579405464" sldId="293"/>
            <ac:spMk id="7" creationId="{A77E08A3-246C-B926-6872-41C2F87403D1}"/>
          </ac:spMkLst>
        </pc:spChg>
        <pc:spChg chg="add mod ord">
          <ac:chgData name="Daan Hin" userId="S::daanh@prodemos.nl::dcc5e960-4cc3-4ce4-8d4b-b89e52a3c347" providerId="AD" clId="Web-{FA98A3C4-9273-B184-5D81-2D2FC186FD75}" dt="2024-07-30T14:02:05.251" v="1007"/>
          <ac:spMkLst>
            <pc:docMk/>
            <pc:sldMk cId="1579405464" sldId="293"/>
            <ac:spMk id="12" creationId="{A3468896-74DE-1AED-703E-BFCEAF220719}"/>
          </ac:spMkLst>
        </pc:spChg>
        <pc:spChg chg="ord">
          <ac:chgData name="Daan Hin" userId="S::daanh@prodemos.nl::dcc5e960-4cc3-4ce4-8d4b-b89e52a3c347" providerId="AD" clId="Web-{FA98A3C4-9273-B184-5D81-2D2FC186FD75}" dt="2024-07-30T14:01:33.969" v="885"/>
          <ac:spMkLst>
            <pc:docMk/>
            <pc:sldMk cId="1579405464" sldId="293"/>
            <ac:spMk id="24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4:02:08.783" v="1008"/>
          <ac:spMkLst>
            <pc:docMk/>
            <pc:sldMk cId="1579405464" sldId="293"/>
            <ac:spMk id="31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4:02:04.376" v="891"/>
          <ac:spMkLst>
            <pc:docMk/>
            <pc:sldMk cId="1579405464" sldId="293"/>
            <ac:spMk id="32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4:01:34.078" v="887"/>
          <ac:spMkLst>
            <pc:docMk/>
            <pc:sldMk cId="1579405464" sldId="293"/>
            <ac:spMk id="33" creationId="{00000000-0000-0000-0000-000000000000}"/>
          </ac:spMkLst>
        </pc:spChg>
        <pc:spChg chg="mod">
          <ac:chgData name="Daan Hin" userId="S::daanh@prodemos.nl::dcc5e960-4cc3-4ce4-8d4b-b89e52a3c347" providerId="AD" clId="Web-{FA98A3C4-9273-B184-5D81-2D2FC186FD75}" dt="2024-07-30T14:01:39.219" v="888" actId="688"/>
          <ac:spMkLst>
            <pc:docMk/>
            <pc:sldMk cId="1579405464" sldId="293"/>
            <ac:spMk id="34" creationId="{00000000-0000-0000-0000-000000000000}"/>
          </ac:spMkLst>
        </pc:spChg>
        <pc:spChg chg="mod">
          <ac:chgData name="Daan Hin" userId="S::daanh@prodemos.nl::dcc5e960-4cc3-4ce4-8d4b-b89e52a3c347" providerId="AD" clId="Web-{FA98A3C4-9273-B184-5D81-2D2FC186FD75}" dt="2024-07-30T14:01:51.657" v="890" actId="1076"/>
          <ac:spMkLst>
            <pc:docMk/>
            <pc:sldMk cId="1579405464" sldId="293"/>
            <ac:spMk id="35" creationId="{00000000-0000-0000-0000-000000000000}"/>
          </ac:spMkLst>
        </pc:spChg>
        <pc:spChg chg="mod ord">
          <ac:chgData name="Daan Hin" userId="S::daanh@prodemos.nl::dcc5e960-4cc3-4ce4-8d4b-b89e52a3c347" providerId="AD" clId="Web-{FA98A3C4-9273-B184-5D81-2D2FC186FD75}" dt="2024-07-30T14:02:04.579" v="923"/>
          <ac:spMkLst>
            <pc:docMk/>
            <pc:sldMk cId="1579405464" sldId="293"/>
            <ac:spMk id="38" creationId="{00000000-0000-0000-0000-000000000000}"/>
          </ac:spMkLst>
        </pc:spChg>
        <pc:spChg chg="mod ord">
          <ac:chgData name="Daan Hin" userId="S::daanh@prodemos.nl::dcc5e960-4cc3-4ce4-8d4b-b89e52a3c347" providerId="AD" clId="Web-{FA98A3C4-9273-B184-5D81-2D2FC186FD75}" dt="2024-07-30T14:02:04.720" v="939"/>
          <ac:spMkLst>
            <pc:docMk/>
            <pc:sldMk cId="1579405464" sldId="293"/>
            <ac:spMk id="39" creationId="{00000000-0000-0000-0000-000000000000}"/>
          </ac:spMkLst>
        </pc:spChg>
        <pc:spChg chg="mod ord">
          <ac:chgData name="Daan Hin" userId="S::daanh@prodemos.nl::dcc5e960-4cc3-4ce4-8d4b-b89e52a3c347" providerId="AD" clId="Web-{FA98A3C4-9273-B184-5D81-2D2FC186FD75}" dt="2024-07-30T14:13:51.447" v="1046"/>
          <ac:spMkLst>
            <pc:docMk/>
            <pc:sldMk cId="1579405464" sldId="293"/>
            <ac:spMk id="40" creationId="{00000000-0000-0000-0000-000000000000}"/>
          </ac:spMkLst>
        </pc:spChg>
        <pc:spChg chg="ord">
          <ac:chgData name="Daan Hin" userId="S::daanh@prodemos.nl::dcc5e960-4cc3-4ce4-8d4b-b89e52a3c347" providerId="AD" clId="Web-{FA98A3C4-9273-B184-5D81-2D2FC186FD75}" dt="2024-07-30T14:11:54.130" v="1037"/>
          <ac:spMkLst>
            <pc:docMk/>
            <pc:sldMk cId="1579405464" sldId="293"/>
            <ac:spMk id="61" creationId="{6B628B55-8363-70A8-C25A-4585A64CD8AE}"/>
          </ac:spMkLst>
        </pc:spChg>
        <pc:spChg chg="ord">
          <ac:chgData name="Daan Hin" userId="S::daanh@prodemos.nl::dcc5e960-4cc3-4ce4-8d4b-b89e52a3c347" providerId="AD" clId="Web-{FA98A3C4-9273-B184-5D81-2D2FC186FD75}" dt="2024-07-30T14:13:42.478" v="1044"/>
          <ac:spMkLst>
            <pc:docMk/>
            <pc:sldMk cId="1579405464" sldId="293"/>
            <ac:spMk id="68" creationId="{8481FF9C-9E08-CDF4-E35E-EB2E986E4561}"/>
          </ac:spMkLst>
        </pc:spChg>
        <pc:picChg chg="add ord">
          <ac:chgData name="Daan Hin" userId="S::daanh@prodemos.nl::dcc5e960-4cc3-4ce4-8d4b-b89e52a3c347" providerId="AD" clId="Web-{FA98A3C4-9273-B184-5D81-2D2FC186FD75}" dt="2024-07-30T14:11:50.161" v="1036"/>
          <ac:picMkLst>
            <pc:docMk/>
            <pc:sldMk cId="1579405464" sldId="293"/>
            <ac:picMk id="14" creationId="{7FEA70DB-E1B1-F084-B595-158BC583AE6C}"/>
          </ac:picMkLst>
        </pc:picChg>
        <pc:picChg chg="del mod">
          <ac:chgData name="Daan Hin" userId="S::daanh@prodemos.nl::dcc5e960-4cc3-4ce4-8d4b-b89e52a3c347" providerId="AD" clId="Web-{FA98A3C4-9273-B184-5D81-2D2FC186FD75}" dt="2024-07-30T14:11:39.333" v="1033"/>
          <ac:picMkLst>
            <pc:docMk/>
            <pc:sldMk cId="1579405464" sldId="293"/>
            <ac:picMk id="45" creationId="{92F6E83F-B6DB-36A9-B440-7B9D907DB044}"/>
          </ac:picMkLst>
        </pc:picChg>
        <pc:picChg chg="ord">
          <ac:chgData name="Daan Hin" userId="S::daanh@prodemos.nl::dcc5e960-4cc3-4ce4-8d4b-b89e52a3c347" providerId="AD" clId="Web-{FA98A3C4-9273-B184-5D81-2D2FC186FD75}" dt="2024-07-30T13:58:58.057" v="704"/>
          <ac:picMkLst>
            <pc:docMk/>
            <pc:sldMk cId="1579405464" sldId="293"/>
            <ac:picMk id="80" creationId="{61679E14-8208-D07D-A655-1338EF25C0B2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14FE8B-7A65-9B47-8F56-2D30012BDEEE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52CEB-2BFA-B94E-A417-6D5514E5CFB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441776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432D6E-9725-964D-938F-E18D8D177D2F}" type="datetimeFigureOut">
              <a:rPr lang="nl-NL" smtClean="0"/>
              <a:t>16-8-2024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151376-0157-B84F-87E6-9CFD05A2949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5502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7154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Variant basis: de</a:t>
            </a:r>
            <a:r>
              <a:rPr lang="nl-NL" baseline="0" dirty="0"/>
              <a:t> foto’s staan al klaar, alleen de teksten verschijnen stuk voor stuk.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3085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Moeilijkere variant: de foto’s zijn nog niet in beeld.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151376-0157-B84F-87E6-9CFD05A29497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20546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beelddia"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kstvak 3"/>
          <p:cNvSpPr txBox="1"/>
          <p:nvPr userDrawn="1"/>
        </p:nvSpPr>
        <p:spPr>
          <a:xfrm>
            <a:off x="0" y="468000"/>
            <a:ext cx="1764000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/>
          <p:cNvSpPr txBox="1"/>
          <p:nvPr userDrawn="1"/>
        </p:nvSpPr>
        <p:spPr>
          <a:xfrm>
            <a:off x="-1" y="468000"/>
            <a:ext cx="9144001" cy="468000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Beelddia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grijze kader. 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Tekst vrij te positioneren.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25,4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13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1,3 cm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 0 cm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Voeg een afbeelding toe</a:t>
            </a:r>
          </a:p>
          <a:p>
            <a:pPr marL="228600" indent="-228600">
              <a:buAutoNum type="arabicPeriod"/>
            </a:pP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Muis-klik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rechts op de afbeelding en selecteer ‘Bijsnijden’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Pas de breedte van de afbeelding aan en </a:t>
            </a:r>
            <a:r>
              <a:rPr lang="nl-NL" baseline="0" err="1">
                <a:solidFill>
                  <a:schemeClr val="bg2">
                    <a:lumMod val="75000"/>
                  </a:schemeClr>
                </a:solidFill>
              </a:rPr>
              <a:t>zonodig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de uitsnede</a:t>
            </a:r>
          </a:p>
          <a:p>
            <a:pPr marL="228600" indent="-228600">
              <a:buAutoNum type="arabicPeriod"/>
            </a:pP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Selecteer de afbeelding en ga naar menu ‘Schikken / Naar achtergrond’ </a:t>
            </a:r>
            <a:br>
              <a:rPr lang="nl-NL" baseline="0">
                <a:solidFill>
                  <a:schemeClr val="bg2">
                    <a:lumMod val="75000"/>
                  </a:schemeClr>
                </a:solidFill>
              </a:rPr>
            </a:b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om de afbeelding achter de tekst te plaatsen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  <p:sp>
        <p:nvSpPr>
          <p:cNvPr id="6" name="Tekstvak 5"/>
          <p:cNvSpPr txBox="1"/>
          <p:nvPr userDrawn="1"/>
        </p:nvSpPr>
        <p:spPr>
          <a:xfrm>
            <a:off x="5985164" y="2603697"/>
            <a:ext cx="2452255" cy="1859130"/>
          </a:xfrm>
          <a:prstGeom prst="rect">
            <a:avLst/>
          </a:prstGeom>
          <a:solidFill>
            <a:schemeClr val="bg2"/>
          </a:solidFill>
        </p:spPr>
        <p:txBody>
          <a:bodyPr wrap="square" rtlCol="0" anchor="ctr" anchorCtr="0">
            <a:noAutofit/>
          </a:bodyPr>
          <a:lstStyle/>
          <a:p>
            <a:r>
              <a:rPr lang="nl-NL" b="1">
                <a:solidFill>
                  <a:schemeClr val="bg2">
                    <a:lumMod val="75000"/>
                  </a:schemeClr>
                </a:solidFill>
              </a:rPr>
              <a:t>Kop</a:t>
            </a:r>
            <a:br>
              <a:rPr lang="nl-NL">
                <a:solidFill>
                  <a:schemeClr val="bg2">
                    <a:lumMod val="75000"/>
                  </a:schemeClr>
                </a:solidFill>
              </a:rPr>
            </a:br>
            <a:r>
              <a:rPr lang="nl-NL">
                <a:solidFill>
                  <a:schemeClr val="bg2">
                    <a:lumMod val="75000"/>
                  </a:schemeClr>
                </a:solidFill>
              </a:rPr>
              <a:t>Plaatsing in gekleurd kader</a:t>
            </a:r>
          </a:p>
          <a:p>
            <a:r>
              <a:rPr lang="nl-NL">
                <a:solidFill>
                  <a:schemeClr val="bg2">
                    <a:lumMod val="75000"/>
                  </a:schemeClr>
                </a:solidFill>
              </a:rPr>
              <a:t>Links of rechts tegen de rand aan plaatsen, hoogte afhankelijk van achterliggende afbeelding</a:t>
            </a:r>
          </a:p>
          <a:p>
            <a:endParaRPr lang="nl-NL">
              <a:solidFill>
                <a:schemeClr val="bg2">
                  <a:lumMod val="75000"/>
                </a:schemeClr>
              </a:solidFill>
            </a:endParaRPr>
          </a:p>
          <a:p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Maak het kader rondom de tekst ca. 1 cm groter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7530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44000" y="1447920"/>
            <a:ext cx="5400000" cy="720000"/>
          </a:xfrm>
          <a:solidFill>
            <a:schemeClr val="tx1"/>
          </a:solidFill>
        </p:spPr>
        <p:txBody>
          <a:bodyPr lIns="180000" tIns="180000" rIns="180000" bIns="180000" anchor="ctr" anchorCtr="1"/>
          <a:lstStyle>
            <a:lvl1pPr algn="ctr">
              <a:defRPr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160000" y="1620000"/>
            <a:ext cx="6270171" cy="3129336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75921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iek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900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+ cirkelbeel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160000" y="2160000"/>
            <a:ext cx="6270171" cy="277748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8" name="Ovaal 7"/>
          <p:cNvSpPr/>
          <p:nvPr userDrawn="1"/>
        </p:nvSpPr>
        <p:spPr>
          <a:xfrm>
            <a:off x="432000" y="792000"/>
            <a:ext cx="1835999" cy="1835999"/>
          </a:xfrm>
          <a:prstGeom prst="ellipse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ekstvak 5"/>
          <p:cNvSpPr txBox="1"/>
          <p:nvPr userDrawn="1"/>
        </p:nvSpPr>
        <p:spPr>
          <a:xfrm>
            <a:off x="549899" y="936710"/>
            <a:ext cx="1600200" cy="1546577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Beeld op de positie van dit </a:t>
            </a:r>
            <a:r>
              <a:rPr lang="nl-NL" err="1">
                <a:solidFill>
                  <a:schemeClr val="bg2">
                    <a:lumMod val="75000"/>
                  </a:schemeClr>
                </a:solidFill>
              </a:rPr>
              <a:t>grijzekader</a:t>
            </a:r>
            <a:r>
              <a:rPr lang="nl-NL">
                <a:solidFill>
                  <a:schemeClr val="bg2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Breedte 5,5 cm</a:t>
            </a:r>
          </a:p>
          <a:p>
            <a:pPr algn="ctr"/>
            <a:r>
              <a:rPr lang="nl-NL">
                <a:solidFill>
                  <a:schemeClr val="bg2">
                    <a:lumMod val="75000"/>
                  </a:schemeClr>
                </a:solidFill>
              </a:rPr>
              <a:t>Hoogte 5,5 cm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Vert. positie 2 m</a:t>
            </a:r>
          </a:p>
          <a:p>
            <a:pPr marL="0" marR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nl-NL">
                <a:solidFill>
                  <a:schemeClr val="bg2">
                    <a:lumMod val="75000"/>
                  </a:schemeClr>
                </a:solidFill>
              </a:rPr>
              <a:t>Hor. positie</a:t>
            </a:r>
            <a:r>
              <a:rPr lang="nl-NL" baseline="0">
                <a:solidFill>
                  <a:schemeClr val="bg2">
                    <a:lumMod val="75000"/>
                  </a:schemeClr>
                </a:solidFill>
              </a:rPr>
              <a:t> 1 cm</a:t>
            </a:r>
            <a:endParaRPr lang="nl-NL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9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1581501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oofdstukope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5"/>
          <p:cNvSpPr/>
          <p:nvPr userDrawn="1"/>
        </p:nvSpPr>
        <p:spPr>
          <a:xfrm>
            <a:off x="0" y="3771901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057401" y="3771900"/>
            <a:ext cx="6542322" cy="971550"/>
          </a:xfrm>
        </p:spPr>
        <p:txBody>
          <a:bodyPr anchor="b"/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2057401" y="4743451"/>
            <a:ext cx="6542322" cy="400050"/>
          </a:xfrm>
        </p:spPr>
        <p:txBody>
          <a:bodyPr/>
          <a:lstStyle>
            <a:lvl1pPr marL="0" indent="0" algn="l">
              <a:buNone/>
              <a:defRPr sz="1800" b="1" i="0">
                <a:latin typeface="Calibri" charset="0"/>
                <a:ea typeface="Calibri" charset="0"/>
                <a:cs typeface="Calibri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402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60000" y="927156"/>
            <a:ext cx="6542322" cy="1790700"/>
          </a:xfrm>
        </p:spPr>
        <p:txBody>
          <a:bodyPr anchor="b"/>
          <a:lstStyle>
            <a:lvl1pPr algn="l">
              <a:defRPr sz="4500"/>
            </a:lvl1pPr>
          </a:lstStyle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60000" y="2717856"/>
            <a:ext cx="6542322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nd di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 userDrawn="1"/>
        </p:nvSpPr>
        <p:spPr>
          <a:xfrm>
            <a:off x="2160000" y="2697695"/>
            <a:ext cx="3586680" cy="692497"/>
          </a:xfrm>
          <a:prstGeom prst="rect">
            <a:avLst/>
          </a:prstGeom>
        </p:spPr>
        <p:txBody>
          <a:bodyPr wrap="square" lIns="0" tIns="0" rIns="0" bIns="0" numCol="2">
            <a:noAutofit/>
          </a:bodyPr>
          <a:lstStyle/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﻿</a:t>
            </a:r>
            <a:r>
              <a:rPr lang="nl-NL" sz="1400" err="1">
                <a:solidFill>
                  <a:schemeClr val="bg1"/>
                </a:solidFill>
              </a:rPr>
              <a:t>ProDemos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Hofweg</a:t>
            </a:r>
            <a:r>
              <a:rPr lang="nl-NL" sz="1400">
                <a:solidFill>
                  <a:schemeClr val="bg1"/>
                </a:solidFill>
              </a:rPr>
              <a:t> 1H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2511 AA Den Haag</a:t>
            </a:r>
          </a:p>
          <a:p>
            <a:pPr>
              <a:lnSpc>
                <a:spcPts val="2000"/>
              </a:lnSpc>
            </a:pPr>
            <a:r>
              <a:rPr lang="nl-NL" sz="1400">
                <a:solidFill>
                  <a:schemeClr val="bg1"/>
                </a:solidFill>
              </a:rPr>
              <a:t>(070) 757 02 00</a:t>
            </a: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info@prodemos.nl</a:t>
            </a:r>
            <a:endParaRPr lang="nl-NL" sz="1400">
              <a:solidFill>
                <a:schemeClr val="bg1"/>
              </a:solidFill>
            </a:endParaRPr>
          </a:p>
          <a:p>
            <a:pPr>
              <a:lnSpc>
                <a:spcPts val="2000"/>
              </a:lnSpc>
            </a:pPr>
            <a:r>
              <a:rPr lang="nl-NL" sz="1400" err="1">
                <a:solidFill>
                  <a:schemeClr val="bg1"/>
                </a:solidFill>
              </a:rPr>
              <a:t>prodemos.nl</a:t>
            </a:r>
            <a:endParaRPr lang="nl-NL" sz="1400">
              <a:solidFill>
                <a:schemeClr val="bg1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0000" y="3688218"/>
            <a:ext cx="1511808" cy="271272"/>
          </a:xfrm>
          <a:prstGeom prst="rect">
            <a:avLst/>
          </a:prstGeom>
        </p:spPr>
      </p:pic>
      <p:sp>
        <p:nvSpPr>
          <p:cNvPr id="7" name="Rechthoek 6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9518"/>
            <a:ext cx="2049577" cy="795539"/>
          </a:xfrm>
          <a:prstGeom prst="rect">
            <a:avLst/>
          </a:prstGeom>
        </p:spPr>
      </p:pic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160000" y="1577870"/>
            <a:ext cx="6270171" cy="64720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Titelstijl van model bewerken</a:t>
            </a:r>
          </a:p>
        </p:txBody>
      </p:sp>
    </p:spTree>
    <p:extLst>
      <p:ext uri="{BB962C8B-B14F-4D97-AF65-F5344CB8AC3E}">
        <p14:creationId xmlns:p14="http://schemas.microsoft.com/office/powerpoint/2010/main" val="204250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8"/>
          <p:cNvSpPr/>
          <p:nvPr userDrawn="1"/>
        </p:nvSpPr>
        <p:spPr>
          <a:xfrm>
            <a:off x="0" y="0"/>
            <a:ext cx="9144000" cy="46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00" y="720000"/>
            <a:ext cx="6270171" cy="825751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r>
              <a:rPr lang="nl-NL"/>
              <a:t>Titelstijl van model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00" y="1620000"/>
            <a:ext cx="6270171" cy="3129336"/>
          </a:xfrm>
          <a:prstGeom prst="rect">
            <a:avLst/>
          </a:prstGeom>
        </p:spPr>
        <p:txBody>
          <a:bodyPr vert="horz" lIns="0" tIns="46800" rIns="0" bIns="0" rtlCol="0" anchor="t" anchorCtr="0">
            <a:no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78" y="32161"/>
            <a:ext cx="1357449" cy="459648"/>
          </a:xfrm>
          <a:prstGeom prst="rect">
            <a:avLst/>
          </a:prstGeom>
        </p:spPr>
      </p:pic>
      <p:sp>
        <p:nvSpPr>
          <p:cNvPr id="10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160000" y="102875"/>
            <a:ext cx="6436800" cy="308563"/>
          </a:xfrm>
          <a:prstGeom prst="rect">
            <a:avLst/>
          </a:prstGeom>
        </p:spPr>
        <p:txBody>
          <a:bodyPr wrap="square" lIns="0" tIns="0" rIns="0" bIns="0" anchor="ctr" anchorCtr="0"/>
          <a:lstStyle>
            <a:lvl1pPr algn="r">
              <a:defRPr sz="1100" b="1">
                <a:solidFill>
                  <a:schemeClr val="bg1"/>
                </a:solidFill>
              </a:defRPr>
            </a:lvl1pPr>
          </a:lstStyle>
          <a:p>
            <a:r>
              <a:rPr lang="nl-NL"/>
              <a:t>Hier de titel van de presentatie invoegen</a:t>
            </a:r>
          </a:p>
        </p:txBody>
      </p:sp>
    </p:spTree>
    <p:extLst>
      <p:ext uri="{BB962C8B-B14F-4D97-AF65-F5344CB8AC3E}">
        <p14:creationId xmlns:p14="http://schemas.microsoft.com/office/powerpoint/2010/main" val="93890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8" r:id="rId2"/>
    <p:sldLayoutId id="2147483680" r:id="rId3"/>
    <p:sldLayoutId id="2147483676" r:id="rId4"/>
    <p:sldLayoutId id="2147483681" r:id="rId5"/>
    <p:sldLayoutId id="2147483677" r:id="rId6"/>
    <p:sldLayoutId id="2147483675" r:id="rId7"/>
    <p:sldLayoutId id="2147483673" r:id="rId8"/>
    <p:sldLayoutId id="2147483679" r:id="rId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685800" rtl="0" eaLnBrk="1" latinLnBrk="0" hangingPunct="1">
        <a:lnSpc>
          <a:spcPts val="3600"/>
        </a:lnSpc>
        <a:spcBef>
          <a:spcPct val="0"/>
        </a:spcBef>
        <a:buNone/>
        <a:defRPr sz="3200" b="1" i="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08000" indent="-108000" algn="l" defTabSz="685800" rtl="0" eaLnBrk="1" fontAlgn="t" latinLnBrk="0" hangingPunct="1">
        <a:lnSpc>
          <a:spcPts val="2400"/>
        </a:lnSpc>
        <a:spcBef>
          <a:spcPts val="75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216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324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432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540000" indent="-108000" algn="l" defTabSz="685800" rtl="0" eaLnBrk="1" fontAlgn="t" latinLnBrk="0" hangingPunct="1">
        <a:lnSpc>
          <a:spcPts val="24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6.jpeg"/><Relationship Id="rId9" Type="http://schemas.openxmlformats.org/officeDocument/2006/relationships/image" Target="../media/image11.png"/><Relationship Id="rId14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.png"/><Relationship Id="rId11" Type="http://schemas.openxmlformats.org/officeDocument/2006/relationships/image" Target="../media/image13.png"/><Relationship Id="rId5" Type="http://schemas.openxmlformats.org/officeDocument/2006/relationships/image" Target="../media/image8.png"/><Relationship Id="rId10" Type="http://schemas.openxmlformats.org/officeDocument/2006/relationships/image" Target="../media/image5.jpe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meubels, overdekt, tafel, hal&#10;&#10;Automatisch gegenereerde beschrijving">
            <a:extLst>
              <a:ext uri="{FF2B5EF4-FFF2-40B4-BE49-F238E27FC236}">
                <a16:creationId xmlns:a16="http://schemas.microsoft.com/office/drawing/2014/main" id="{4ECBC333-D862-4E73-32A4-5329FECE60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70" t="7869" b="-337"/>
          <a:stretch/>
        </p:blipFill>
        <p:spPr>
          <a:xfrm>
            <a:off x="353775" y="219769"/>
            <a:ext cx="8437932" cy="4348331"/>
          </a:xfrm>
          <a:prstGeom prst="rect">
            <a:avLst/>
          </a:prstGeom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3"/>
          </p:nvPr>
        </p:nvSpPr>
        <p:spPr>
          <a:xfrm>
            <a:off x="2226890" y="129738"/>
            <a:ext cx="6436186" cy="273844"/>
          </a:xfrm>
          <a:prstGeom prst="rect">
            <a:avLst/>
          </a:prstGeom>
        </p:spPr>
        <p:txBody>
          <a:bodyPr/>
          <a:lstStyle/>
          <a:p>
            <a:r>
              <a:rPr lang="nl-NL"/>
              <a:t>Hier de titel van de presentatie invoegen</a:t>
            </a:r>
          </a:p>
        </p:txBody>
      </p:sp>
      <p:sp>
        <p:nvSpPr>
          <p:cNvPr id="6" name="Rechthoek 5"/>
          <p:cNvSpPr/>
          <p:nvPr/>
        </p:nvSpPr>
        <p:spPr>
          <a:xfrm>
            <a:off x="0" y="1"/>
            <a:ext cx="9144000" cy="44903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/>
          <p:cNvSpPr/>
          <p:nvPr/>
        </p:nvSpPr>
        <p:spPr>
          <a:xfrm>
            <a:off x="0" y="3771900"/>
            <a:ext cx="9144000" cy="1371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Rechthoek 7"/>
          <p:cNvSpPr/>
          <p:nvPr/>
        </p:nvSpPr>
        <p:spPr>
          <a:xfrm>
            <a:off x="-6349" y="1"/>
            <a:ext cx="46355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/>
          <p:cNvSpPr/>
          <p:nvPr/>
        </p:nvSpPr>
        <p:spPr>
          <a:xfrm>
            <a:off x="8677772" y="1"/>
            <a:ext cx="463550" cy="51434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2160000" y="3780000"/>
            <a:ext cx="6629400" cy="1371599"/>
          </a:xfrm>
          <a:prstGeom prst="rect">
            <a:avLst/>
          </a:prstGeom>
        </p:spPr>
        <p:txBody>
          <a:bodyPr vert="horz" wrap="square" lIns="0" tIns="46800" rIns="0" bIns="0" rtlCol="0" anchor="ctr" anchorCtr="0">
            <a:noAutofit/>
          </a:bodyPr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pPr fontAlgn="ctr">
              <a:lnSpc>
                <a:spcPts val="3200"/>
              </a:lnSpc>
            </a:pPr>
            <a:r>
              <a:rPr lang="nl-NL">
                <a:solidFill>
                  <a:schemeClr val="bg1"/>
                </a:solidFill>
                <a:latin typeface="Calibri"/>
                <a:ea typeface="Calibri"/>
                <a:cs typeface="Calibri"/>
              </a:rPr>
              <a:t>Krachtenveld provincie Utrecht</a:t>
            </a:r>
            <a:endParaRPr lang="nl-NL" sz="1800">
              <a:solidFill>
                <a:schemeClr val="bg1"/>
              </a:solidFill>
            </a:endParaRPr>
          </a:p>
        </p:txBody>
      </p:sp>
      <p:pic>
        <p:nvPicPr>
          <p:cNvPr id="12" name="Afbeelding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9" y="899472"/>
            <a:ext cx="2049577" cy="795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15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vak 39"/>
          <p:cNvSpPr txBox="1"/>
          <p:nvPr/>
        </p:nvSpPr>
        <p:spPr>
          <a:xfrm>
            <a:off x="7694679" y="1355164"/>
            <a:ext cx="1129189" cy="1005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8481FF9C-9E08-CDF4-E35E-EB2E986E4561}"/>
              </a:ext>
            </a:extLst>
          </p:cNvPr>
          <p:cNvSpPr txBox="1"/>
          <p:nvPr/>
        </p:nvSpPr>
        <p:spPr>
          <a:xfrm>
            <a:off x="7694678" y="1357200"/>
            <a:ext cx="1129190" cy="10056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Eerste Kamer</a:t>
            </a:r>
            <a:endParaRPr lang="nl-NL">
              <a:solidFill>
                <a:schemeClr val="bg1"/>
              </a:solidFill>
            </a:endParaRPr>
          </a:p>
        </p:txBody>
      </p:sp>
      <p:pic>
        <p:nvPicPr>
          <p:cNvPr id="6" name="Afbeelding 5" descr="Kunstwerk plenaire zaal Eerste Kamer onthuld - Eerste Kamer der  Staten-Generaal">
            <a:extLst>
              <a:ext uri="{FF2B5EF4-FFF2-40B4-BE49-F238E27FC236}">
                <a16:creationId xmlns:a16="http://schemas.microsoft.com/office/drawing/2014/main" id="{F9B1FC6B-5010-8BA6-FA95-7F8D0B0997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7502" y="1359857"/>
            <a:ext cx="1529742" cy="1014610"/>
          </a:xfrm>
          <a:prstGeom prst="rect">
            <a:avLst/>
          </a:prstGeom>
        </p:spPr>
      </p:pic>
      <p:sp>
        <p:nvSpPr>
          <p:cNvPr id="31" name="Tekstvak 30"/>
          <p:cNvSpPr txBox="1"/>
          <p:nvPr/>
        </p:nvSpPr>
        <p:spPr>
          <a:xfrm>
            <a:off x="2160000" y="1864258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159998" y="1355165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2159998" y="1355765"/>
            <a:ext cx="1447828" cy="51182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Commissaris 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400" b="1">
                <a:solidFill>
                  <a:schemeClr val="bg1"/>
                </a:solidFill>
              </a:rPr>
              <a:t>van de Koning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160000" y="1856559"/>
            <a:ext cx="1447828" cy="50399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Gedeputeerden</a:t>
            </a:r>
          </a:p>
        </p:txBody>
      </p:sp>
      <p:pic>
        <p:nvPicPr>
          <p:cNvPr id="44" name="Afbeelding 43" descr="Afbeelding met persoon, kleding, tafel, Leren&#10;&#10;Automatisch gegenereerde beschrijving">
            <a:extLst>
              <a:ext uri="{FF2B5EF4-FFF2-40B4-BE49-F238E27FC236}">
                <a16:creationId xmlns:a16="http://schemas.microsoft.com/office/drawing/2014/main" id="{E3ADD77E-54CF-C864-E2E6-31CB99B33DE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387" t="36684" r="231" b="34809"/>
          <a:stretch/>
        </p:blipFill>
        <p:spPr>
          <a:xfrm>
            <a:off x="3552695" y="3836997"/>
            <a:ext cx="5222120" cy="987173"/>
          </a:xfrm>
          <a:prstGeom prst="rect">
            <a:avLst/>
          </a:prstGeom>
        </p:spPr>
      </p:pic>
      <p:pic>
        <p:nvPicPr>
          <p:cNvPr id="28" name="Afbeelding 27" descr="renovatie statenzaal | architecten van Mourik">
            <a:extLst>
              <a:ext uri="{FF2B5EF4-FFF2-40B4-BE49-F238E27FC236}">
                <a16:creationId xmlns:a16="http://schemas.microsoft.com/office/drawing/2014/main" id="{14431A72-0924-7FA7-A854-33C1DEF87168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08" t="46309" r="-1208" b="25440"/>
          <a:stretch/>
        </p:blipFill>
        <p:spPr>
          <a:xfrm>
            <a:off x="3599997" y="2603162"/>
            <a:ext cx="5224519" cy="987860"/>
          </a:xfrm>
          <a:prstGeom prst="rect">
            <a:avLst/>
          </a:prstGeom>
        </p:spPr>
      </p:pic>
      <p:sp>
        <p:nvSpPr>
          <p:cNvPr id="38" name="Tekstvak 37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159998" y="3833400"/>
            <a:ext cx="1440000" cy="99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/>
              <a:t>De macht in de provincie</a:t>
            </a:r>
          </a:p>
        </p:txBody>
      </p:sp>
      <p:sp>
        <p:nvSpPr>
          <p:cNvPr id="5" name="Tekstvak 4"/>
          <p:cNvSpPr txBox="1"/>
          <p:nvPr/>
        </p:nvSpPr>
        <p:spPr>
          <a:xfrm>
            <a:off x="451417" y="1334397"/>
            <a:ext cx="1767030" cy="15559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Commissaris van de Koning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Gedeputeerden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Kiezers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Provinciale Staten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  <a:ea typeface="Calibri"/>
                <a:cs typeface="Calibri"/>
              </a:rPr>
              <a:t>Eerste Kamer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307101"/>
            <a:ext cx="1291524" cy="1845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542566"/>
            <a:ext cx="1291524" cy="184503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159998" y="3834000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Kiezers 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000" b="1">
                <a:solidFill>
                  <a:schemeClr val="bg1"/>
                </a:solidFill>
              </a:rPr>
              <a:t>(burgers)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778031"/>
            <a:ext cx="1291524" cy="184503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2160000" y="2603162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Provinciale 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400" b="1">
                <a:solidFill>
                  <a:schemeClr val="bg1"/>
                </a:solidFill>
              </a:rPr>
              <a:t>Staten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013496"/>
            <a:ext cx="1291524" cy="184503"/>
          </a:xfrm>
          <a:prstGeom prst="rect">
            <a:avLst/>
          </a:prstGeom>
        </p:spPr>
      </p:pic>
      <p:sp>
        <p:nvSpPr>
          <p:cNvPr id="9" name="Vijfhoek 8"/>
          <p:cNvSpPr/>
          <p:nvPr/>
        </p:nvSpPr>
        <p:spPr>
          <a:xfrm rot="16200000">
            <a:off x="1971498" y="3716343"/>
            <a:ext cx="720000" cy="144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38100" dir="5400000" algn="tl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pc="300"/>
          </a:p>
        </p:txBody>
      </p:sp>
      <p:sp>
        <p:nvSpPr>
          <p:cNvPr id="29" name="Rechthoek 28"/>
          <p:cNvSpPr/>
          <p:nvPr/>
        </p:nvSpPr>
        <p:spPr>
          <a:xfrm>
            <a:off x="2390761" y="3582660"/>
            <a:ext cx="8714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300">
                <a:solidFill>
                  <a:schemeClr val="tx2"/>
                </a:solidFill>
              </a:rPr>
              <a:t>KIEZEN</a:t>
            </a:r>
            <a:endParaRPr lang="nl-NL" spc="300">
              <a:solidFill>
                <a:schemeClr val="tx2"/>
              </a:solidFill>
            </a:endParaRPr>
          </a:p>
        </p:txBody>
      </p:sp>
      <p:sp>
        <p:nvSpPr>
          <p:cNvPr id="61" name="Vijfhoek 8">
            <a:extLst>
              <a:ext uri="{FF2B5EF4-FFF2-40B4-BE49-F238E27FC236}">
                <a16:creationId xmlns:a16="http://schemas.microsoft.com/office/drawing/2014/main" id="{6B628B55-8363-70A8-C25A-4585A64CD8AE}"/>
              </a:ext>
            </a:extLst>
          </p:cNvPr>
          <p:cNvSpPr/>
          <p:nvPr/>
        </p:nvSpPr>
        <p:spPr>
          <a:xfrm rot="16200000">
            <a:off x="6186756" y="2481042"/>
            <a:ext cx="720000" cy="144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38100" dir="5400000" algn="tl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pc="300"/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E25DA27B-4D19-6094-AF5C-845D1349F165}"/>
              </a:ext>
            </a:extLst>
          </p:cNvPr>
          <p:cNvSpPr/>
          <p:nvPr/>
        </p:nvSpPr>
        <p:spPr>
          <a:xfrm>
            <a:off x="6688753" y="2361372"/>
            <a:ext cx="93408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300">
                <a:solidFill>
                  <a:schemeClr val="tx2"/>
                </a:solidFill>
              </a:rPr>
              <a:t>KIEZEN</a:t>
            </a:r>
            <a:endParaRPr lang="nl-NL" spc="300">
              <a:solidFill>
                <a:schemeClr val="tx2"/>
              </a:solidFill>
            </a:endParaRPr>
          </a:p>
        </p:txBody>
      </p:sp>
      <p:sp>
        <p:nvSpPr>
          <p:cNvPr id="64" name="Vijfhoek 8">
            <a:extLst>
              <a:ext uri="{FF2B5EF4-FFF2-40B4-BE49-F238E27FC236}">
                <a16:creationId xmlns:a16="http://schemas.microsoft.com/office/drawing/2014/main" id="{33AEA6E3-DF5D-BEA6-45E4-E7D5F83B72D1}"/>
              </a:ext>
            </a:extLst>
          </p:cNvPr>
          <p:cNvSpPr/>
          <p:nvPr/>
        </p:nvSpPr>
        <p:spPr>
          <a:xfrm rot="16200000">
            <a:off x="1971497" y="2495055"/>
            <a:ext cx="720000" cy="144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38100" dir="5400000" algn="tl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pc="30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056148D6-AD5F-6D0F-6929-8732C308357F}"/>
              </a:ext>
            </a:extLst>
          </p:cNvPr>
          <p:cNvSpPr/>
          <p:nvPr/>
        </p:nvSpPr>
        <p:spPr>
          <a:xfrm>
            <a:off x="2390760" y="2361372"/>
            <a:ext cx="8714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300">
                <a:solidFill>
                  <a:schemeClr val="tx2"/>
                </a:solidFill>
              </a:rPr>
              <a:t>KIEZEN</a:t>
            </a:r>
            <a:endParaRPr lang="nl-NL" spc="300">
              <a:solidFill>
                <a:schemeClr val="tx2"/>
              </a:solidFill>
            </a:endParaRPr>
          </a:p>
        </p:txBody>
      </p:sp>
      <p:pic>
        <p:nvPicPr>
          <p:cNvPr id="80" name="Afbeelding 79" descr="Afbeelding met groen&#10;&#10;Automatisch gegenereerde beschrijving">
            <a:extLst>
              <a:ext uri="{FF2B5EF4-FFF2-40B4-BE49-F238E27FC236}">
                <a16:creationId xmlns:a16="http://schemas.microsoft.com/office/drawing/2014/main" id="{61679E14-8208-D07D-A655-1338EF25C0B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248962"/>
            <a:ext cx="1291524" cy="184503"/>
          </a:xfrm>
          <a:prstGeom prst="rect">
            <a:avLst/>
          </a:prstGeom>
        </p:spPr>
      </p:pic>
      <p:pic>
        <p:nvPicPr>
          <p:cNvPr id="4" name="Graphic 3">
            <a:extLst>
              <a:ext uri="{FF2B5EF4-FFF2-40B4-BE49-F238E27FC236}">
                <a16:creationId xmlns:a16="http://schemas.microsoft.com/office/drawing/2014/main" id="{D1151AC5-CE27-E571-5073-0F72D15B0B48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8302" y="71287"/>
            <a:ext cx="2543175" cy="314325"/>
          </a:xfrm>
          <a:prstGeom prst="rect">
            <a:avLst/>
          </a:prstGeom>
        </p:spPr>
      </p:pic>
      <p:pic>
        <p:nvPicPr>
          <p:cNvPr id="13" name="Afbeelding 12" descr="Afbeelding met Menselijk gezicht, persoon, kleding, stropdas&#10;&#10;Automatisch gegenereerde beschrijving">
            <a:extLst>
              <a:ext uri="{FF2B5EF4-FFF2-40B4-BE49-F238E27FC236}">
                <a16:creationId xmlns:a16="http://schemas.microsoft.com/office/drawing/2014/main" id="{14AA2E86-362F-B6D6-8203-FECD71CAD0D1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3037" y="1351985"/>
            <a:ext cx="887321" cy="497088"/>
          </a:xfrm>
          <a:prstGeom prst="rect">
            <a:avLst/>
          </a:prstGeom>
        </p:spPr>
      </p:pic>
      <p:grpSp>
        <p:nvGrpSpPr>
          <p:cNvPr id="14" name="Groep 13">
            <a:extLst>
              <a:ext uri="{FF2B5EF4-FFF2-40B4-BE49-F238E27FC236}">
                <a16:creationId xmlns:a16="http://schemas.microsoft.com/office/drawing/2014/main" id="{257199BA-AB1C-8604-D8E2-643F7542697E}"/>
              </a:ext>
            </a:extLst>
          </p:cNvPr>
          <p:cNvGrpSpPr/>
          <p:nvPr/>
        </p:nvGrpSpPr>
        <p:grpSpPr>
          <a:xfrm>
            <a:off x="3606591" y="1855480"/>
            <a:ext cx="1617720" cy="502765"/>
            <a:chOff x="3606591" y="1855480"/>
            <a:chExt cx="1617720" cy="502765"/>
          </a:xfrm>
        </p:grpSpPr>
        <p:pic>
          <p:nvPicPr>
            <p:cNvPr id="15" name="Afbeelding 14" descr="Afbeelding met kleding, persoon, pak, person&#10;&#10;Automatisch gegenereerde beschrijving">
              <a:extLst>
                <a:ext uri="{FF2B5EF4-FFF2-40B4-BE49-F238E27FC236}">
                  <a16:creationId xmlns:a16="http://schemas.microsoft.com/office/drawing/2014/main" id="{87F1F9C2-6427-9DD1-DCE2-2DA12C875D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65363"/>
            <a:stretch/>
          </p:blipFill>
          <p:spPr>
            <a:xfrm>
              <a:off x="4584032" y="1855480"/>
              <a:ext cx="640279" cy="501745"/>
            </a:xfrm>
            <a:prstGeom prst="rect">
              <a:avLst/>
            </a:prstGeom>
          </p:spPr>
        </p:pic>
        <p:pic>
          <p:nvPicPr>
            <p:cNvPr id="16" name="Afbeelding 15" descr="Afbeelding met kleding, persoon, pak, person&#10;&#10;Automatisch gegenereerde beschrijving">
              <a:extLst>
                <a:ext uri="{FF2B5EF4-FFF2-40B4-BE49-F238E27FC236}">
                  <a16:creationId xmlns:a16="http://schemas.microsoft.com/office/drawing/2014/main" id="{2EE4B2ED-8219-77A0-D550-728C0ED0AC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44615"/>
            <a:stretch/>
          </p:blipFill>
          <p:spPr>
            <a:xfrm>
              <a:off x="3606591" y="1858019"/>
              <a:ext cx="1020718" cy="500226"/>
            </a:xfrm>
            <a:prstGeom prst="rect">
              <a:avLst/>
            </a:prstGeom>
          </p:spPr>
        </p:pic>
      </p:grpSp>
      <p:sp>
        <p:nvSpPr>
          <p:cNvPr id="33" name="Vijfhoek 32"/>
          <p:cNvSpPr/>
          <p:nvPr/>
        </p:nvSpPr>
        <p:spPr>
          <a:xfrm rot="5400000">
            <a:off x="3525087" y="2470265"/>
            <a:ext cx="936000" cy="25199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38100" dir="5400000" algn="ctr" rotWithShape="0">
              <a:schemeClr val="tx2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Rechthoek 33"/>
          <p:cNvSpPr/>
          <p:nvPr/>
        </p:nvSpPr>
        <p:spPr>
          <a:xfrm rot="16200000">
            <a:off x="3466790" y="2428555"/>
            <a:ext cx="105259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100" dirty="0"/>
              <a:t>VOORSTEL</a:t>
            </a:r>
            <a:endParaRPr lang="nl-NL" spc="100" dirty="0"/>
          </a:p>
        </p:txBody>
      </p:sp>
      <p:sp>
        <p:nvSpPr>
          <p:cNvPr id="24" name="Vijfhoek 23"/>
          <p:cNvSpPr/>
          <p:nvPr/>
        </p:nvSpPr>
        <p:spPr>
          <a:xfrm rot="16200000">
            <a:off x="4401591" y="2411353"/>
            <a:ext cx="936000" cy="251999"/>
          </a:xfrm>
          <a:prstGeom prst="homePlate">
            <a:avLst/>
          </a:prstGeom>
          <a:solidFill>
            <a:schemeClr val="bg1"/>
          </a:solidFill>
          <a:ln>
            <a:noFill/>
          </a:ln>
          <a:effectLst>
            <a:outerShdw blurRad="38100" dir="5400000" algn="ctr" rotWithShape="0">
              <a:schemeClr val="tx2">
                <a:lumMod val="75000"/>
                <a:lumOff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5" name="Rechthoek 34"/>
          <p:cNvSpPr/>
          <p:nvPr/>
        </p:nvSpPr>
        <p:spPr>
          <a:xfrm rot="16200000">
            <a:off x="4343293" y="2428555"/>
            <a:ext cx="1052596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100" dirty="0"/>
              <a:t>BESLUIT</a:t>
            </a:r>
            <a:endParaRPr lang="nl-NL" spc="100" dirty="0"/>
          </a:p>
        </p:txBody>
      </p:sp>
    </p:spTree>
    <p:extLst>
      <p:ext uri="{BB962C8B-B14F-4D97-AF65-F5344CB8AC3E}">
        <p14:creationId xmlns:p14="http://schemas.microsoft.com/office/powerpoint/2010/main" val="323287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20" grpId="0" animBg="1"/>
      <p:bldP spid="21" grpId="0" animBg="1"/>
      <p:bldP spid="25" grpId="0" animBg="1"/>
      <p:bldP spid="23" grpId="0" animBg="1"/>
      <p:bldP spid="33" grpId="0" animBg="1"/>
      <p:bldP spid="34" grpId="0"/>
      <p:bldP spid="24" grpId="0" animBg="1"/>
      <p:bldP spid="3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ekstvak 39"/>
          <p:cNvSpPr txBox="1"/>
          <p:nvPr/>
        </p:nvSpPr>
        <p:spPr>
          <a:xfrm>
            <a:off x="7694679" y="1355164"/>
            <a:ext cx="1075074" cy="10114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68" name="Tekstvak 67">
            <a:extLst>
              <a:ext uri="{FF2B5EF4-FFF2-40B4-BE49-F238E27FC236}">
                <a16:creationId xmlns:a16="http://schemas.microsoft.com/office/drawing/2014/main" id="{8481FF9C-9E08-CDF4-E35E-EB2E986E4561}"/>
              </a:ext>
            </a:extLst>
          </p:cNvPr>
          <p:cNvSpPr txBox="1"/>
          <p:nvPr/>
        </p:nvSpPr>
        <p:spPr>
          <a:xfrm>
            <a:off x="7694678" y="1357200"/>
            <a:ext cx="1082218" cy="1005657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Eerste Kamer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31" name="Tekstvak 30"/>
          <p:cNvSpPr txBox="1"/>
          <p:nvPr/>
        </p:nvSpPr>
        <p:spPr>
          <a:xfrm>
            <a:off x="2160000" y="1864258"/>
            <a:ext cx="1440000" cy="496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2" name="Tekstvak 31"/>
          <p:cNvSpPr txBox="1"/>
          <p:nvPr/>
        </p:nvSpPr>
        <p:spPr>
          <a:xfrm>
            <a:off x="2159998" y="1355165"/>
            <a:ext cx="1440000" cy="5039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2160000" y="2625863"/>
            <a:ext cx="1440000" cy="9672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kstvak 38"/>
          <p:cNvSpPr txBox="1"/>
          <p:nvPr/>
        </p:nvSpPr>
        <p:spPr>
          <a:xfrm>
            <a:off x="2159998" y="3833400"/>
            <a:ext cx="1440000" cy="9971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86E4C965-A123-E577-CF0B-64E837BDE5EC}"/>
              </a:ext>
            </a:extLst>
          </p:cNvPr>
          <p:cNvSpPr txBox="1"/>
          <p:nvPr/>
        </p:nvSpPr>
        <p:spPr>
          <a:xfrm>
            <a:off x="3553030" y="2619133"/>
            <a:ext cx="5219043" cy="974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41F3619-8EC1-9C23-810C-62FDF2E1FAE4}"/>
              </a:ext>
            </a:extLst>
          </p:cNvPr>
          <p:cNvSpPr txBox="1"/>
          <p:nvPr/>
        </p:nvSpPr>
        <p:spPr>
          <a:xfrm>
            <a:off x="3595892" y="1355594"/>
            <a:ext cx="1628419" cy="10026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A77E08A3-246C-B926-6872-41C2F87403D1}"/>
              </a:ext>
            </a:extLst>
          </p:cNvPr>
          <p:cNvSpPr txBox="1"/>
          <p:nvPr/>
        </p:nvSpPr>
        <p:spPr>
          <a:xfrm>
            <a:off x="6158773" y="1351985"/>
            <a:ext cx="1532273" cy="10146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A3468896-74DE-1AED-703E-BFCEAF220719}"/>
              </a:ext>
            </a:extLst>
          </p:cNvPr>
          <p:cNvSpPr txBox="1"/>
          <p:nvPr/>
        </p:nvSpPr>
        <p:spPr>
          <a:xfrm>
            <a:off x="3603037" y="3833400"/>
            <a:ext cx="5173860" cy="10027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3200" b="1">
                <a:solidFill>
                  <a:schemeClr val="tx1">
                    <a:lumMod val="20000"/>
                    <a:lumOff val="80000"/>
                  </a:schemeClr>
                </a:solidFill>
              </a:rPr>
              <a:t>?</a:t>
            </a:r>
            <a:endParaRPr lang="nl-NL" sz="1800" b="1">
              <a:solidFill>
                <a:schemeClr val="tx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kstvak 19"/>
          <p:cNvSpPr txBox="1"/>
          <p:nvPr/>
        </p:nvSpPr>
        <p:spPr>
          <a:xfrm>
            <a:off x="2159998" y="1354244"/>
            <a:ext cx="1447828" cy="49482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Commissaris 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400" b="1">
                <a:solidFill>
                  <a:schemeClr val="bg1"/>
                </a:solidFill>
              </a:rPr>
              <a:t>van de Koning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2160000" y="1856559"/>
            <a:ext cx="1450718" cy="5017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 dirty="0">
                <a:solidFill>
                  <a:schemeClr val="bg1"/>
                </a:solidFill>
              </a:rPr>
              <a:t>Gedeputeerden</a:t>
            </a:r>
          </a:p>
        </p:txBody>
      </p:sp>
      <p:pic>
        <p:nvPicPr>
          <p:cNvPr id="44" name="Afbeelding 43" descr="Afbeelding met persoon, kleding, tafel, Leren&#10;&#10;Automatisch gegenereerde beschrijving">
            <a:extLst>
              <a:ext uri="{FF2B5EF4-FFF2-40B4-BE49-F238E27FC236}">
                <a16:creationId xmlns:a16="http://schemas.microsoft.com/office/drawing/2014/main" id="{E3ADD77E-54CF-C864-E2E6-31CB99B33DE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87" t="36684" r="231" b="34809"/>
          <a:stretch/>
        </p:blipFill>
        <p:spPr>
          <a:xfrm>
            <a:off x="3570723" y="3833399"/>
            <a:ext cx="5199030" cy="997143"/>
          </a:xfrm>
          <a:prstGeom prst="rect">
            <a:avLst/>
          </a:prstGeom>
        </p:spPr>
      </p:pic>
      <p:pic>
        <p:nvPicPr>
          <p:cNvPr id="28" name="Afbeelding 27" descr="renovatie statenzaal | architecten van Mourik">
            <a:extLst>
              <a:ext uri="{FF2B5EF4-FFF2-40B4-BE49-F238E27FC236}">
                <a16:creationId xmlns:a16="http://schemas.microsoft.com/office/drawing/2014/main" id="{14431A72-0924-7FA7-A854-33C1DEF8716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8" t="46309" r="-1208" b="25440"/>
          <a:stretch/>
        </p:blipFill>
        <p:spPr>
          <a:xfrm>
            <a:off x="3584111" y="2601618"/>
            <a:ext cx="5245585" cy="983269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nl-NL"/>
              <a:t>De macht in de provincie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307101"/>
            <a:ext cx="1291524" cy="184503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542566"/>
            <a:ext cx="1291524" cy="184503"/>
          </a:xfrm>
          <a:prstGeom prst="rect">
            <a:avLst/>
          </a:prstGeom>
        </p:spPr>
      </p:pic>
      <p:sp>
        <p:nvSpPr>
          <p:cNvPr id="25" name="Tekstvak 24"/>
          <p:cNvSpPr txBox="1"/>
          <p:nvPr/>
        </p:nvSpPr>
        <p:spPr>
          <a:xfrm>
            <a:off x="2159998" y="3833999"/>
            <a:ext cx="1440000" cy="9965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Kiezers 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000" b="1">
                <a:solidFill>
                  <a:schemeClr val="bg1"/>
                </a:solidFill>
              </a:rPr>
              <a:t>(burgers)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1778031"/>
            <a:ext cx="1291524" cy="184503"/>
          </a:xfrm>
          <a:prstGeom prst="rect">
            <a:avLst/>
          </a:prstGeom>
        </p:spPr>
      </p:pic>
      <p:sp>
        <p:nvSpPr>
          <p:cNvPr id="23" name="Tekstvak 22"/>
          <p:cNvSpPr txBox="1"/>
          <p:nvPr/>
        </p:nvSpPr>
        <p:spPr>
          <a:xfrm>
            <a:off x="2159998" y="2602697"/>
            <a:ext cx="1440000" cy="99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lIns="36000" tIns="36000" rIns="36000" bIns="36000" rtlCol="0" anchor="ctr" anchorCtr="0">
            <a:noAutofit/>
          </a:bodyPr>
          <a:lstStyle/>
          <a:p>
            <a:pPr algn="ctr"/>
            <a:r>
              <a:rPr lang="nl-NL" sz="1400" b="1">
                <a:solidFill>
                  <a:schemeClr val="bg1"/>
                </a:solidFill>
              </a:rPr>
              <a:t>Provinciale </a:t>
            </a:r>
            <a:br>
              <a:rPr lang="nl-NL" sz="1400" b="1">
                <a:solidFill>
                  <a:schemeClr val="bg1"/>
                </a:solidFill>
              </a:rPr>
            </a:br>
            <a:r>
              <a:rPr lang="nl-NL" sz="1400" b="1">
                <a:solidFill>
                  <a:schemeClr val="bg1"/>
                </a:solidFill>
              </a:rPr>
              <a:t>Staten</a:t>
            </a:r>
          </a:p>
        </p:txBody>
      </p:sp>
      <p:pic>
        <p:nvPicPr>
          <p:cNvPr id="11" name="Afbeelding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013496"/>
            <a:ext cx="1291524" cy="184503"/>
          </a:xfrm>
          <a:prstGeom prst="rect">
            <a:avLst/>
          </a:prstGeom>
        </p:spPr>
      </p:pic>
      <p:pic>
        <p:nvPicPr>
          <p:cNvPr id="80" name="Afbeelding 79" descr="Afbeelding met groen&#10;&#10;Automatisch gegenereerde beschrijving">
            <a:extLst>
              <a:ext uri="{FF2B5EF4-FFF2-40B4-BE49-F238E27FC236}">
                <a16:creationId xmlns:a16="http://schemas.microsoft.com/office/drawing/2014/main" id="{61679E14-8208-D07D-A655-1338EF25C0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626" y="2248962"/>
            <a:ext cx="1291524" cy="184503"/>
          </a:xfrm>
          <a:prstGeom prst="rect">
            <a:avLst/>
          </a:prstGeom>
        </p:spPr>
      </p:pic>
      <p:sp>
        <p:nvSpPr>
          <p:cNvPr id="5" name="Tekstvak 4"/>
          <p:cNvSpPr txBox="1"/>
          <p:nvPr/>
        </p:nvSpPr>
        <p:spPr>
          <a:xfrm>
            <a:off x="451417" y="1334397"/>
            <a:ext cx="1767030" cy="1555982"/>
          </a:xfrm>
          <a:prstGeom prst="rect">
            <a:avLst/>
          </a:prstGeom>
          <a:noFill/>
        </p:spPr>
        <p:txBody>
          <a:bodyPr wrap="none" lIns="0" tIns="0" rIns="0" bIns="0" rtlCol="0" anchor="t">
            <a:noAutofit/>
          </a:bodyPr>
          <a:lstStyle/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Commissaris van de Koning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Gedeputeerden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Kiezers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</a:rPr>
              <a:t>Provinciale Staten</a:t>
            </a:r>
          </a:p>
          <a:p>
            <a:pPr>
              <a:spcAft>
                <a:spcPts val="600"/>
              </a:spcAft>
            </a:pPr>
            <a:r>
              <a:rPr lang="nl-NL" sz="1000" b="1">
                <a:solidFill>
                  <a:schemeClr val="tx2"/>
                </a:solidFill>
                <a:ea typeface="Calibri"/>
                <a:cs typeface="Calibri"/>
              </a:rPr>
              <a:t>Eerste Kamer</a:t>
            </a:r>
          </a:p>
        </p:txBody>
      </p:sp>
      <p:sp>
        <p:nvSpPr>
          <p:cNvPr id="9" name="Vijfhoek 8"/>
          <p:cNvSpPr/>
          <p:nvPr/>
        </p:nvSpPr>
        <p:spPr>
          <a:xfrm rot="16200000">
            <a:off x="1971498" y="3716343"/>
            <a:ext cx="720000" cy="144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38100" dir="5400000" algn="tl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pc="300"/>
          </a:p>
        </p:txBody>
      </p:sp>
      <p:sp>
        <p:nvSpPr>
          <p:cNvPr id="29" name="Rechthoek 28"/>
          <p:cNvSpPr/>
          <p:nvPr/>
        </p:nvSpPr>
        <p:spPr>
          <a:xfrm>
            <a:off x="2390761" y="3582660"/>
            <a:ext cx="8714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300">
                <a:solidFill>
                  <a:schemeClr val="tx2"/>
                </a:solidFill>
              </a:rPr>
              <a:t>KIEZEN</a:t>
            </a:r>
            <a:endParaRPr lang="nl-NL" spc="300">
              <a:solidFill>
                <a:schemeClr val="tx2"/>
              </a:solidFill>
            </a:endParaRPr>
          </a:p>
        </p:txBody>
      </p:sp>
      <p:sp>
        <p:nvSpPr>
          <p:cNvPr id="62" name="Rechthoek 61">
            <a:extLst>
              <a:ext uri="{FF2B5EF4-FFF2-40B4-BE49-F238E27FC236}">
                <a16:creationId xmlns:a16="http://schemas.microsoft.com/office/drawing/2014/main" id="{E25DA27B-4D19-6094-AF5C-845D1349F165}"/>
              </a:ext>
            </a:extLst>
          </p:cNvPr>
          <p:cNvSpPr/>
          <p:nvPr/>
        </p:nvSpPr>
        <p:spPr>
          <a:xfrm>
            <a:off x="6673096" y="2361372"/>
            <a:ext cx="8714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300">
                <a:solidFill>
                  <a:schemeClr val="tx2"/>
                </a:solidFill>
              </a:rPr>
              <a:t>KIEZEN</a:t>
            </a:r>
            <a:endParaRPr lang="nl-NL" spc="300">
              <a:solidFill>
                <a:schemeClr val="tx2"/>
              </a:solidFill>
            </a:endParaRPr>
          </a:p>
        </p:txBody>
      </p:sp>
      <p:sp>
        <p:nvSpPr>
          <p:cNvPr id="64" name="Vijfhoek 8">
            <a:extLst>
              <a:ext uri="{FF2B5EF4-FFF2-40B4-BE49-F238E27FC236}">
                <a16:creationId xmlns:a16="http://schemas.microsoft.com/office/drawing/2014/main" id="{33AEA6E3-DF5D-BEA6-45E4-E7D5F83B72D1}"/>
              </a:ext>
            </a:extLst>
          </p:cNvPr>
          <p:cNvSpPr/>
          <p:nvPr/>
        </p:nvSpPr>
        <p:spPr>
          <a:xfrm rot="16200000">
            <a:off x="1971497" y="2495055"/>
            <a:ext cx="720000" cy="144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38100" dir="5400000" algn="tl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pc="300"/>
          </a:p>
        </p:txBody>
      </p:sp>
      <p:sp>
        <p:nvSpPr>
          <p:cNvPr id="65" name="Rechthoek 64">
            <a:extLst>
              <a:ext uri="{FF2B5EF4-FFF2-40B4-BE49-F238E27FC236}">
                <a16:creationId xmlns:a16="http://schemas.microsoft.com/office/drawing/2014/main" id="{056148D6-AD5F-6D0F-6929-8732C308357F}"/>
              </a:ext>
            </a:extLst>
          </p:cNvPr>
          <p:cNvSpPr/>
          <p:nvPr/>
        </p:nvSpPr>
        <p:spPr>
          <a:xfrm>
            <a:off x="2390760" y="2361372"/>
            <a:ext cx="871453" cy="276999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l-NL" sz="1200" spc="300">
                <a:solidFill>
                  <a:schemeClr val="tx2"/>
                </a:solidFill>
              </a:rPr>
              <a:t>KIEZEN</a:t>
            </a:r>
            <a:endParaRPr lang="nl-NL" spc="300">
              <a:solidFill>
                <a:schemeClr val="tx2"/>
              </a:solidFill>
            </a:endParaRPr>
          </a:p>
        </p:txBody>
      </p:sp>
      <p:pic>
        <p:nvPicPr>
          <p:cNvPr id="14" name="Afbeelding 13" descr="Kunstwerk plenaire zaal Eerste Kamer onthuld - Eerste Kamer der  Staten-Generaal">
            <a:extLst>
              <a:ext uri="{FF2B5EF4-FFF2-40B4-BE49-F238E27FC236}">
                <a16:creationId xmlns:a16="http://schemas.microsoft.com/office/drawing/2014/main" id="{7FEA70DB-E1B1-F084-B595-158BC583AE6C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53477" y="1353104"/>
            <a:ext cx="1537570" cy="1014610"/>
          </a:xfrm>
          <a:prstGeom prst="rect">
            <a:avLst/>
          </a:prstGeom>
        </p:spPr>
      </p:pic>
      <p:sp>
        <p:nvSpPr>
          <p:cNvPr id="61" name="Vijfhoek 8">
            <a:extLst>
              <a:ext uri="{FF2B5EF4-FFF2-40B4-BE49-F238E27FC236}">
                <a16:creationId xmlns:a16="http://schemas.microsoft.com/office/drawing/2014/main" id="{6B628B55-8363-70A8-C25A-4585A64CD8AE}"/>
              </a:ext>
            </a:extLst>
          </p:cNvPr>
          <p:cNvSpPr/>
          <p:nvPr/>
        </p:nvSpPr>
        <p:spPr>
          <a:xfrm rot="16200000">
            <a:off x="6185341" y="2485999"/>
            <a:ext cx="720000" cy="144000"/>
          </a:xfrm>
          <a:prstGeom prst="homePlate">
            <a:avLst/>
          </a:prstGeom>
          <a:solidFill>
            <a:schemeClr val="tx1">
              <a:lumMod val="60000"/>
              <a:lumOff val="40000"/>
            </a:schemeClr>
          </a:solidFill>
          <a:ln>
            <a:noFill/>
          </a:ln>
          <a:effectLst>
            <a:outerShdw blurRad="38100" dir="5400000" algn="tl" rotWithShape="0">
              <a:schemeClr val="bg2">
                <a:lumMod val="2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pc="300"/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3CB0E846-C81E-C735-8348-CE9F680E3F1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298302" y="71287"/>
            <a:ext cx="2543175" cy="314325"/>
          </a:xfrm>
          <a:prstGeom prst="rect">
            <a:avLst/>
          </a:prstGeom>
        </p:spPr>
      </p:pic>
      <p:pic>
        <p:nvPicPr>
          <p:cNvPr id="26" name="Afbeelding 25" descr="Afbeelding met Menselijk gezicht, persoon, kleding, stropdas&#10;&#10;Automatisch gegenereerde beschrijving">
            <a:extLst>
              <a:ext uri="{FF2B5EF4-FFF2-40B4-BE49-F238E27FC236}">
                <a16:creationId xmlns:a16="http://schemas.microsoft.com/office/drawing/2014/main" id="{B4C61675-8997-8162-08BA-E91F79ECD31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603037" y="1351985"/>
            <a:ext cx="887321" cy="497088"/>
          </a:xfrm>
          <a:prstGeom prst="rect">
            <a:avLst/>
          </a:prstGeom>
        </p:spPr>
      </p:pic>
      <p:grpSp>
        <p:nvGrpSpPr>
          <p:cNvPr id="30" name="Groep 29">
            <a:extLst>
              <a:ext uri="{FF2B5EF4-FFF2-40B4-BE49-F238E27FC236}">
                <a16:creationId xmlns:a16="http://schemas.microsoft.com/office/drawing/2014/main" id="{F683FB89-1EA0-641B-FCD9-C7EFE7B0FCAA}"/>
              </a:ext>
            </a:extLst>
          </p:cNvPr>
          <p:cNvGrpSpPr/>
          <p:nvPr/>
        </p:nvGrpSpPr>
        <p:grpSpPr>
          <a:xfrm>
            <a:off x="3606591" y="1855480"/>
            <a:ext cx="1617720" cy="502765"/>
            <a:chOff x="3606591" y="1855480"/>
            <a:chExt cx="1617720" cy="502765"/>
          </a:xfrm>
        </p:grpSpPr>
        <p:pic>
          <p:nvPicPr>
            <p:cNvPr id="19" name="Afbeelding 18" descr="Afbeelding met kleding, persoon, pak, person&#10;&#10;Automatisch gegenereerde beschrijving">
              <a:extLst>
                <a:ext uri="{FF2B5EF4-FFF2-40B4-BE49-F238E27FC236}">
                  <a16:creationId xmlns:a16="http://schemas.microsoft.com/office/drawing/2014/main" id="{6BE06F4A-F66B-DD84-5036-5A033F0D7A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l="65363"/>
            <a:stretch/>
          </p:blipFill>
          <p:spPr>
            <a:xfrm>
              <a:off x="4584032" y="1855480"/>
              <a:ext cx="640279" cy="501745"/>
            </a:xfrm>
            <a:prstGeom prst="rect">
              <a:avLst/>
            </a:prstGeom>
          </p:spPr>
        </p:pic>
        <p:pic>
          <p:nvPicPr>
            <p:cNvPr id="27" name="Afbeelding 26" descr="Afbeelding met kleding, persoon, pak, person&#10;&#10;Automatisch gegenereerde beschrijving">
              <a:extLst>
                <a:ext uri="{FF2B5EF4-FFF2-40B4-BE49-F238E27FC236}">
                  <a16:creationId xmlns:a16="http://schemas.microsoft.com/office/drawing/2014/main" id="{FC3DE970-2A01-D677-3CA2-54C07DE397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/>
            <a:srcRect r="44615"/>
            <a:stretch/>
          </p:blipFill>
          <p:spPr>
            <a:xfrm>
              <a:off x="3606591" y="1858019"/>
              <a:ext cx="1020718" cy="500226"/>
            </a:xfrm>
            <a:prstGeom prst="rect">
              <a:avLst/>
            </a:prstGeom>
          </p:spPr>
        </p:pic>
      </p:grpSp>
      <p:grpSp>
        <p:nvGrpSpPr>
          <p:cNvPr id="36" name="Groep 35">
            <a:extLst>
              <a:ext uri="{FF2B5EF4-FFF2-40B4-BE49-F238E27FC236}">
                <a16:creationId xmlns:a16="http://schemas.microsoft.com/office/drawing/2014/main" id="{88886C12-F136-92F8-DAD0-7364591B73D7}"/>
              </a:ext>
            </a:extLst>
          </p:cNvPr>
          <p:cNvGrpSpPr/>
          <p:nvPr/>
        </p:nvGrpSpPr>
        <p:grpSpPr>
          <a:xfrm>
            <a:off x="3870665" y="2053551"/>
            <a:ext cx="276999" cy="1052596"/>
            <a:chOff x="3870665" y="2053551"/>
            <a:chExt cx="276999" cy="1052596"/>
          </a:xfrm>
        </p:grpSpPr>
        <p:sp>
          <p:nvSpPr>
            <p:cNvPr id="33" name="Vijfhoek 32"/>
            <p:cNvSpPr/>
            <p:nvPr/>
          </p:nvSpPr>
          <p:spPr>
            <a:xfrm rot="5400000">
              <a:off x="3542965" y="2482394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4" name="Rechthoek 33"/>
            <p:cNvSpPr/>
            <p:nvPr/>
          </p:nvSpPr>
          <p:spPr>
            <a:xfrm rot="16200000">
              <a:off x="3482867" y="2441349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/>
                <a:t>VOORSTEL</a:t>
              </a:r>
              <a:endParaRPr lang="nl-NL" spc="100" dirty="0"/>
            </a:p>
          </p:txBody>
        </p:sp>
      </p:grpSp>
      <p:grpSp>
        <p:nvGrpSpPr>
          <p:cNvPr id="37" name="Groep 36">
            <a:extLst>
              <a:ext uri="{FF2B5EF4-FFF2-40B4-BE49-F238E27FC236}">
                <a16:creationId xmlns:a16="http://schemas.microsoft.com/office/drawing/2014/main" id="{88A6C7F9-22AE-808F-312D-DBD7DA8AAADB}"/>
              </a:ext>
            </a:extLst>
          </p:cNvPr>
          <p:cNvGrpSpPr/>
          <p:nvPr/>
        </p:nvGrpSpPr>
        <p:grpSpPr>
          <a:xfrm>
            <a:off x="4728631" y="2073104"/>
            <a:ext cx="276999" cy="1052596"/>
            <a:chOff x="4728631" y="2073104"/>
            <a:chExt cx="276999" cy="1052596"/>
          </a:xfrm>
        </p:grpSpPr>
        <p:sp>
          <p:nvSpPr>
            <p:cNvPr id="24" name="Vijfhoek 23"/>
            <p:cNvSpPr/>
            <p:nvPr/>
          </p:nvSpPr>
          <p:spPr>
            <a:xfrm rot="16200000">
              <a:off x="4396081" y="2449582"/>
              <a:ext cx="936000" cy="251999"/>
            </a:xfrm>
            <a:prstGeom prst="homePlate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r="5400000" algn="ctr" rotWithShape="0">
                <a:schemeClr val="tx2">
                  <a:lumMod val="75000"/>
                  <a:lumOff val="25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  <p:sp>
          <p:nvSpPr>
            <p:cNvPr id="35" name="Rechthoek 34"/>
            <p:cNvSpPr/>
            <p:nvPr/>
          </p:nvSpPr>
          <p:spPr>
            <a:xfrm rot="16200000">
              <a:off x="4340833" y="2460902"/>
              <a:ext cx="1052596" cy="276999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nl-NL" sz="1200" spc="100" dirty="0"/>
                <a:t>BESLUIT</a:t>
              </a:r>
              <a:endParaRPr lang="nl-NL" spc="100" dirty="0"/>
            </a:p>
          </p:txBody>
        </p:sp>
      </p:grpSp>
    </p:spTree>
    <p:extLst>
      <p:ext uri="{BB962C8B-B14F-4D97-AF65-F5344CB8AC3E}">
        <p14:creationId xmlns:p14="http://schemas.microsoft.com/office/powerpoint/2010/main" val="157940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 animBg="1"/>
      <p:bldP spid="6" grpId="0" animBg="1"/>
      <p:bldP spid="20" grpId="0" animBg="1"/>
      <p:bldP spid="21" grpId="0" animBg="1"/>
      <p:bldP spid="25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/>
          <p:cNvSpPr txBox="1">
            <a:spLocks/>
          </p:cNvSpPr>
          <p:nvPr/>
        </p:nvSpPr>
        <p:spPr>
          <a:xfrm>
            <a:off x="2160000" y="1593072"/>
            <a:ext cx="6270171" cy="665496"/>
          </a:xfrm>
          <a:prstGeom prst="rect">
            <a:avLst/>
          </a:prstGeom>
        </p:spPr>
        <p:txBody>
          <a:bodyPr lIns="0" tIns="0" rIns="0" bIns="0"/>
          <a:lstStyle>
            <a:lvl1pPr algn="l" defTabSz="685800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3200" b="1" i="0" kern="1200">
                <a:solidFill>
                  <a:schemeClr val="tx1"/>
                </a:solidFill>
                <a:latin typeface="Calibri" charset="0"/>
                <a:ea typeface="Calibri" charset="0"/>
                <a:cs typeface="Calibri" charset="0"/>
              </a:defRPr>
            </a:lvl1pPr>
          </a:lstStyle>
          <a:p>
            <a:r>
              <a:rPr lang="nl-NL" dirty="0">
                <a:solidFill>
                  <a:schemeClr val="bg1"/>
                </a:solidFill>
              </a:rPr>
              <a:t>prodemos.nl/lesmateriaal</a:t>
            </a:r>
          </a:p>
        </p:txBody>
      </p:sp>
    </p:spTree>
    <p:extLst>
      <p:ext uri="{BB962C8B-B14F-4D97-AF65-F5344CB8AC3E}">
        <p14:creationId xmlns:p14="http://schemas.microsoft.com/office/powerpoint/2010/main" val="1027241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ProDemos">
  <a:themeElements>
    <a:clrScheme name="ProDemos groen">
      <a:dk1>
        <a:srgbClr val="58A337"/>
      </a:dk1>
      <a:lt1>
        <a:srgbClr val="FFFFFF"/>
      </a:lt1>
      <a:dk2>
        <a:srgbClr val="1A1918"/>
      </a:dk2>
      <a:lt2>
        <a:srgbClr val="E7E6E6"/>
      </a:lt2>
      <a:accent1>
        <a:srgbClr val="00B3E6"/>
      </a:accent1>
      <a:accent2>
        <a:srgbClr val="58A337"/>
      </a:accent2>
      <a:accent3>
        <a:srgbClr val="FCC241"/>
      </a:accent3>
      <a:accent4>
        <a:srgbClr val="EB5B24"/>
      </a:accent4>
      <a:accent5>
        <a:srgbClr val="D7007E"/>
      </a:accent5>
      <a:accent6>
        <a:srgbClr val="C7B8A3"/>
      </a:accent6>
      <a:hlink>
        <a:srgbClr val="00B3E6"/>
      </a:hlink>
      <a:folHlink>
        <a:srgbClr val="C7B8A3"/>
      </a:folHlink>
    </a:clrScheme>
    <a:fontScheme name="Office-them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oDemos" id="{5623BE15-3555-D448-A50F-ADCD93D30EFE}" vid="{41CAFD19-4C1A-F743-83CD-DFE734D6150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0185A6241C3145AAD8EB0368E6F1E3" ma:contentTypeVersion="13" ma:contentTypeDescription="Een nieuw document maken." ma:contentTypeScope="" ma:versionID="507c26110a70ecabed012bf70ada4ef2">
  <xsd:schema xmlns:xsd="http://www.w3.org/2001/XMLSchema" xmlns:xs="http://www.w3.org/2001/XMLSchema" xmlns:p="http://schemas.microsoft.com/office/2006/metadata/properties" xmlns:ns2="a5848eb1-67fc-4428-b48e-f96348579954" xmlns:ns3="d5f7b7e6-2e6b-4a8c-9e73-dc23088e55d9" targetNamespace="http://schemas.microsoft.com/office/2006/metadata/properties" ma:root="true" ma:fieldsID="1858b4c7d9fd83c7f10b778adb97532d" ns2:_="" ns3:_="">
    <xsd:import namespace="a5848eb1-67fc-4428-b48e-f96348579954"/>
    <xsd:import namespace="d5f7b7e6-2e6b-4a8c-9e73-dc23088e55d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5848eb1-67fc-4428-b48e-f9634857995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5" nillable="true" ma:taxonomy="true" ma:internalName="lcf76f155ced4ddcb4097134ff3c332f" ma:taxonomyFieldName="MediaServiceImageTags" ma:displayName="Afbeeldingtags" ma:readOnly="false" ma:fieldId="{5cf76f15-5ced-4ddc-b409-7134ff3c332f}" ma:taxonomyMulti="true" ma:sspId="990ba098-8963-4177-a9c0-5ce46bfe6f5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7b7e6-2e6b-4a8c-9e73-dc23088e55d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f2d49a6e-0b33-48de-9b25-a32bd5a15b34}" ma:internalName="TaxCatchAll" ma:showField="CatchAllData" ma:web="d5f7b7e6-2e6b-4a8c-9e73-dc23088e55d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5848eb1-67fc-4428-b48e-f96348579954">
      <Terms xmlns="http://schemas.microsoft.com/office/infopath/2007/PartnerControls"/>
    </lcf76f155ced4ddcb4097134ff3c332f>
    <TaxCatchAll xmlns="d5f7b7e6-2e6b-4a8c-9e73-dc23088e55d9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8259542-5232-4AB4-9FDB-B70AAC6DACF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5848eb1-67fc-4428-b48e-f96348579954"/>
    <ds:schemaRef ds:uri="d5f7b7e6-2e6b-4a8c-9e73-dc23088e5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576523-92CE-4C80-BB39-E59DAF676782}">
  <ds:schemaRefs>
    <ds:schemaRef ds:uri="http://schemas.microsoft.com/office/2006/metadata/properties"/>
    <ds:schemaRef ds:uri="http://schemas.microsoft.com/office/infopath/2007/PartnerControls"/>
    <ds:schemaRef ds:uri="a5848eb1-67fc-4428-b48e-f96348579954"/>
    <ds:schemaRef ds:uri="d5f7b7e6-2e6b-4a8c-9e73-dc23088e55d9"/>
  </ds:schemaRefs>
</ds:datastoreItem>
</file>

<file path=customXml/itemProps3.xml><?xml version="1.0" encoding="utf-8"?>
<ds:datastoreItem xmlns:ds="http://schemas.openxmlformats.org/officeDocument/2006/customXml" ds:itemID="{167C4874-0668-4BCB-BCF8-B67898D249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</TotalTime>
  <Words>248</Words>
  <Application>Microsoft Office PowerPoint</Application>
  <PresentationFormat>Diavoorstelling (16:9)</PresentationFormat>
  <Paragraphs>104</Paragraphs>
  <Slides>4</Slides>
  <Notes>3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4</vt:i4>
      </vt:variant>
    </vt:vector>
  </HeadingPairs>
  <TitlesOfParts>
    <vt:vector size="5" baseType="lpstr">
      <vt:lpstr>ProDemos</vt:lpstr>
      <vt:lpstr>PowerPoint-presentatie</vt:lpstr>
      <vt:lpstr>De macht in de provincie</vt:lpstr>
      <vt:lpstr>De macht in de provincie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Puntspatie [bno], Amsterdam</dc:creator>
  <cp:lastModifiedBy>Sedi van Loon</cp:lastModifiedBy>
  <cp:revision>5</cp:revision>
  <cp:lastPrinted>2017-06-07T13:51:27Z</cp:lastPrinted>
  <dcterms:created xsi:type="dcterms:W3CDTF">2017-05-11T09:22:58Z</dcterms:created>
  <dcterms:modified xsi:type="dcterms:W3CDTF">2024-08-16T12:37:22Z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0x0101002D0185A6241C3145AAD8EB0368E6F1E3</vt:lpwstr>
  </property>
  <property fmtid="{D5CDD505-2E9C-101B-9397-08002B2CF9AE}" pid="3" name="MediaServiceImageTags">
    <vt:lpwstr/>
  </property>
</Properties>
</file>