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9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78" r:id="rId1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9134" autoAdjust="0"/>
  </p:normalViewPr>
  <p:slideViewPr>
    <p:cSldViewPr snapToGrid="0" snapToObjects="1">
      <p:cViewPr varScale="1">
        <p:scale>
          <a:sx n="134" d="100"/>
          <a:sy n="134" d="100"/>
        </p:scale>
        <p:origin x="55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82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10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46E724EF-F2CF-4AD6-B53C-5948DA29D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2" y="-128850"/>
            <a:ext cx="8384420" cy="4716236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2" y="3780000"/>
            <a:ext cx="822692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Hoe werkt stemmen?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65"/>
            <a:ext cx="2049577" cy="79553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5D75735-4827-43BA-BC7E-38DA13C2A138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3934113"/>
            <a:ext cx="1042825" cy="8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www.stemjijook.nl</a:t>
            </a: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B178-AF0B-41CE-A079-3A6EB625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03E779-783E-4921-989D-88238C7EF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7754" r="31429" b="23683"/>
          <a:stretch/>
        </p:blipFill>
        <p:spPr>
          <a:xfrm>
            <a:off x="1647716" y="501750"/>
            <a:ext cx="5848568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4D325ACB-6B11-4FCD-8892-E911E2861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7065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EB178-AF0B-41CE-A079-3A6EB625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7DC32A-9D8D-46F9-B772-A3467692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29" y="501750"/>
            <a:ext cx="5833343" cy="4140000"/>
          </a:xfrm>
          <a:prstGeom prst="rect">
            <a:avLst/>
          </a:prstGeom>
        </p:spPr>
      </p:pic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4E3AAF08-3C3B-4DBD-B717-049EA6F2D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13186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991CE-A39A-4407-9695-49862CA6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063E2A-6A5D-4219-B0F8-06145354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86" y="501750"/>
            <a:ext cx="5856429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939638F4-AB82-43FB-AC22-A737E0007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12550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EB53A-69AD-46CE-80AD-C72C54DA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05CB13-13BF-4DB3-AB0A-6573A6D8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15" y="501750"/>
            <a:ext cx="5843571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D4A465B1-6583-40B5-A86F-78E65FA7E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32226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8B993-F771-4A24-8124-AB6B38ED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C2669E-566C-4121-91AE-FDE58E69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44" y="501750"/>
            <a:ext cx="5834512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9104D5C6-6489-4F6E-913C-D053E6C78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37262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74C37-B26F-4FB5-8674-B2A15807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78762A-1E9B-4283-852E-CA85DF21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88" y="501750"/>
            <a:ext cx="5868224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B2F21787-087F-4BFD-82DC-287C8FEA0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33135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3FDFB-7BAA-4EC2-88AD-6F70A5C9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C02EAD-C888-46B1-83DF-E66A445F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82" y="501750"/>
            <a:ext cx="5808837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1EB350EF-3AC9-42A8-828E-18982AD9D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15641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8D533-FE90-4A13-924C-C843A770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E02DE4-A460-4716-A563-75E5C2C9F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256" y="501750"/>
            <a:ext cx="5825489" cy="4140000"/>
          </a:xfrm>
          <a:prstGeom prst="rect">
            <a:avLst/>
          </a:prstGeom>
        </p:spPr>
      </p:pic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7DC6A940-2170-48FC-BF84-2EC9F422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Workshop Stem jij ook? Tweede Kamerverkiezingen 2021</a:t>
            </a:r>
          </a:p>
        </p:txBody>
      </p:sp>
    </p:spTree>
    <p:extLst>
      <p:ext uri="{BB962C8B-B14F-4D97-AF65-F5344CB8AC3E}">
        <p14:creationId xmlns:p14="http://schemas.microsoft.com/office/powerpoint/2010/main" val="17335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oranje">
      <a:dk1>
        <a:srgbClr val="EB5B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oranje.pptx" id="{83371836-761D-A143-8BE8-070E35364F83}" vid="{AE605197-E2D5-5B4C-B2B3-874FF7CAC82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ProDemos-powerpointtemplate-NL-oranje</Template>
  <TotalTime>433</TotalTime>
  <Words>83</Words>
  <Application>Microsoft Office PowerPoint</Application>
  <PresentationFormat>Diavoorstelling (16:9)</PresentationFormat>
  <Paragraphs>14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ProDemos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Francissen</dc:creator>
  <cp:lastModifiedBy>Sedi van Loon</cp:lastModifiedBy>
  <cp:revision>38</cp:revision>
  <cp:lastPrinted>2017-06-07T13:51:27Z</cp:lastPrinted>
  <dcterms:created xsi:type="dcterms:W3CDTF">2021-01-14T10:02:36Z</dcterms:created>
  <dcterms:modified xsi:type="dcterms:W3CDTF">2021-01-28T09:49:16Z</dcterms:modified>
</cp:coreProperties>
</file>