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4"/>
  </p:sldMasterIdLst>
  <p:notesMasterIdLst>
    <p:notesMasterId r:id="rId18"/>
  </p:notesMasterIdLst>
  <p:handoutMasterIdLst>
    <p:handoutMasterId r:id="rId19"/>
  </p:handoutMasterIdLst>
  <p:sldIdLst>
    <p:sldId id="266" r:id="rId5"/>
    <p:sldId id="302" r:id="rId6"/>
    <p:sldId id="301" r:id="rId7"/>
    <p:sldId id="297" r:id="rId8"/>
    <p:sldId id="292" r:id="rId9"/>
    <p:sldId id="294" r:id="rId10"/>
    <p:sldId id="299" r:id="rId11"/>
    <p:sldId id="293" r:id="rId12"/>
    <p:sldId id="300" r:id="rId13"/>
    <p:sldId id="296" r:id="rId14"/>
    <p:sldId id="298" r:id="rId15"/>
    <p:sldId id="295" r:id="rId16"/>
    <p:sldId id="278" r:id="rId17"/>
  </p:sldIdLst>
  <p:sldSz cx="9144000" cy="5143500" type="screen16x9"/>
  <p:notesSz cx="6858000" cy="9144000"/>
  <p:defaultTex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40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802" y="6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ndra Boersma" userId="aa0d5c04-0f93-4a70-8f86-d3f3b8229c3c" providerId="ADAL" clId="{60E7DE91-622F-4E91-B830-AC24281A5451}"/>
    <pc:docChg chg="modSld">
      <pc:chgData name="Sandra Boersma" userId="aa0d5c04-0f93-4a70-8f86-d3f3b8229c3c" providerId="ADAL" clId="{60E7DE91-622F-4E91-B830-AC24281A5451}" dt="2022-10-12T14:29:11.289" v="32" actId="20577"/>
      <pc:docMkLst>
        <pc:docMk/>
      </pc:docMkLst>
      <pc:sldChg chg="modSp mod">
        <pc:chgData name="Sandra Boersma" userId="aa0d5c04-0f93-4a70-8f86-d3f3b8229c3c" providerId="ADAL" clId="{60E7DE91-622F-4E91-B830-AC24281A5451}" dt="2022-10-12T14:28:38.655" v="10" actId="14100"/>
        <pc:sldMkLst>
          <pc:docMk/>
          <pc:sldMk cId="2276984887" sldId="296"/>
        </pc:sldMkLst>
        <pc:spChg chg="mod">
          <ac:chgData name="Sandra Boersma" userId="aa0d5c04-0f93-4a70-8f86-d3f3b8229c3c" providerId="ADAL" clId="{60E7DE91-622F-4E91-B830-AC24281A5451}" dt="2022-10-12T14:28:38.655" v="10" actId="14100"/>
          <ac:spMkLst>
            <pc:docMk/>
            <pc:sldMk cId="2276984887" sldId="296"/>
            <ac:spMk id="2" creationId="{69539A13-3B20-F9D3-F8D3-933ACE84E1AD}"/>
          </ac:spMkLst>
        </pc:spChg>
      </pc:sldChg>
      <pc:sldChg chg="modSp mod">
        <pc:chgData name="Sandra Boersma" userId="aa0d5c04-0f93-4a70-8f86-d3f3b8229c3c" providerId="ADAL" clId="{60E7DE91-622F-4E91-B830-AC24281A5451}" dt="2022-10-12T14:29:11.289" v="32" actId="20577"/>
        <pc:sldMkLst>
          <pc:docMk/>
          <pc:sldMk cId="1650073718" sldId="298"/>
        </pc:sldMkLst>
        <pc:spChg chg="mod">
          <ac:chgData name="Sandra Boersma" userId="aa0d5c04-0f93-4a70-8f86-d3f3b8229c3c" providerId="ADAL" clId="{60E7DE91-622F-4E91-B830-AC24281A5451}" dt="2022-10-12T14:29:11.289" v="32" actId="20577"/>
          <ac:spMkLst>
            <pc:docMk/>
            <pc:sldMk cId="1650073718" sldId="298"/>
            <ac:spMk id="2" creationId="{69539A13-3B20-F9D3-F8D3-933ACE84E1AD}"/>
          </ac:spMkLst>
        </pc:spChg>
      </pc:sldChg>
    </pc:docChg>
  </pc:docChgLst>
  <pc:docChgLst>
    <pc:chgData name="Bas Banning" userId="S::bas@prodemos.nl::7577e7c9-3863-4282-a3b7-466d1aad20af" providerId="AD" clId="Web-{C8A8A86C-26CA-435B-8D4C-01E3335A4141}"/>
    <pc:docChg chg="modSld sldOrd">
      <pc:chgData name="Bas Banning" userId="S::bas@prodemos.nl::7577e7c9-3863-4282-a3b7-466d1aad20af" providerId="AD" clId="Web-{C8A8A86C-26CA-435B-8D4C-01E3335A4141}" dt="2022-10-04T06:54:06.009" v="20"/>
      <pc:docMkLst>
        <pc:docMk/>
      </pc:docMkLst>
      <pc:sldChg chg="addSp modSp addAnim">
        <pc:chgData name="Bas Banning" userId="S::bas@prodemos.nl::7577e7c9-3863-4282-a3b7-466d1aad20af" providerId="AD" clId="Web-{C8A8A86C-26CA-435B-8D4C-01E3335A4141}" dt="2022-10-04T06:52:42.053" v="15" actId="1076"/>
        <pc:sldMkLst>
          <pc:docMk/>
          <pc:sldMk cId="657039176" sldId="266"/>
        </pc:sldMkLst>
        <pc:spChg chg="add mod">
          <ac:chgData name="Bas Banning" userId="S::bas@prodemos.nl::7577e7c9-3863-4282-a3b7-466d1aad20af" providerId="AD" clId="Web-{C8A8A86C-26CA-435B-8D4C-01E3335A4141}" dt="2022-10-04T06:52:42.053" v="15" actId="1076"/>
          <ac:spMkLst>
            <pc:docMk/>
            <pc:sldMk cId="657039176" sldId="266"/>
            <ac:spMk id="4" creationId="{83C00570-7649-CA1B-6068-5612E4EA3B27}"/>
          </ac:spMkLst>
        </pc:spChg>
        <pc:spChg chg="add mod">
          <ac:chgData name="Bas Banning" userId="S::bas@prodemos.nl::7577e7c9-3863-4282-a3b7-466d1aad20af" providerId="AD" clId="Web-{C8A8A86C-26CA-435B-8D4C-01E3335A4141}" dt="2022-10-04T06:51:27.504" v="4" actId="1076"/>
          <ac:spMkLst>
            <pc:docMk/>
            <pc:sldMk cId="657039176" sldId="266"/>
            <ac:spMk id="12" creationId="{77E80C22-E19E-2022-A3DB-1CCFE6D624BC}"/>
          </ac:spMkLst>
        </pc:spChg>
        <pc:spChg chg="add mod">
          <ac:chgData name="Bas Banning" userId="S::bas@prodemos.nl::7577e7c9-3863-4282-a3b7-466d1aad20af" providerId="AD" clId="Web-{C8A8A86C-26CA-435B-8D4C-01E3335A4141}" dt="2022-10-04T06:51:39.395" v="6" actId="1076"/>
          <ac:spMkLst>
            <pc:docMk/>
            <pc:sldMk cId="657039176" sldId="266"/>
            <ac:spMk id="15" creationId="{77777E36-94B1-4FD1-5B31-E2A38EAD325A}"/>
          </ac:spMkLst>
        </pc:spChg>
        <pc:spChg chg="add mod">
          <ac:chgData name="Bas Banning" userId="S::bas@prodemos.nl::7577e7c9-3863-4282-a3b7-466d1aad20af" providerId="AD" clId="Web-{C8A8A86C-26CA-435B-8D4C-01E3335A4141}" dt="2022-10-04T06:51:51.239" v="8" actId="1076"/>
          <ac:spMkLst>
            <pc:docMk/>
            <pc:sldMk cId="657039176" sldId="266"/>
            <ac:spMk id="17" creationId="{D93F9213-0988-8010-1BE1-2984F40F0BF7}"/>
          </ac:spMkLst>
        </pc:spChg>
        <pc:spChg chg="add mod">
          <ac:chgData name="Bas Banning" userId="S::bas@prodemos.nl::7577e7c9-3863-4282-a3b7-466d1aad20af" providerId="AD" clId="Web-{C8A8A86C-26CA-435B-8D4C-01E3335A4141}" dt="2022-10-04T06:52:39.491" v="14" actId="1076"/>
          <ac:spMkLst>
            <pc:docMk/>
            <pc:sldMk cId="657039176" sldId="266"/>
            <ac:spMk id="19" creationId="{8DFA5EE7-35E6-144D-7C4A-CB6A844BC5DE}"/>
          </ac:spMkLst>
        </pc:spChg>
        <pc:spChg chg="add mod">
          <ac:chgData name="Bas Banning" userId="S::bas@prodemos.nl::7577e7c9-3863-4282-a3b7-466d1aad20af" providerId="AD" clId="Web-{C8A8A86C-26CA-435B-8D4C-01E3335A4141}" dt="2022-10-04T06:52:35.741" v="13" actId="1076"/>
          <ac:spMkLst>
            <pc:docMk/>
            <pc:sldMk cId="657039176" sldId="266"/>
            <ac:spMk id="21" creationId="{F24289CC-9C40-5DB9-7159-2A8101C94479}"/>
          </ac:spMkLst>
        </pc:spChg>
      </pc:sldChg>
      <pc:sldChg chg="ord">
        <pc:chgData name="Bas Banning" userId="S::bas@prodemos.nl::7577e7c9-3863-4282-a3b7-466d1aad20af" providerId="AD" clId="Web-{C8A8A86C-26CA-435B-8D4C-01E3335A4141}" dt="2022-10-04T06:53:37.149" v="17"/>
        <pc:sldMkLst>
          <pc:docMk/>
          <pc:sldMk cId="2997773904" sldId="292"/>
        </pc:sldMkLst>
      </pc:sldChg>
      <pc:sldChg chg="ord">
        <pc:chgData name="Bas Banning" userId="S::bas@prodemos.nl::7577e7c9-3863-4282-a3b7-466d1aad20af" providerId="AD" clId="Web-{C8A8A86C-26CA-435B-8D4C-01E3335A4141}" dt="2022-10-04T06:53:54.087" v="19"/>
        <pc:sldMkLst>
          <pc:docMk/>
          <pc:sldMk cId="2591477878" sldId="293"/>
        </pc:sldMkLst>
      </pc:sldChg>
      <pc:sldChg chg="ord">
        <pc:chgData name="Bas Banning" userId="S::bas@prodemos.nl::7577e7c9-3863-4282-a3b7-466d1aad20af" providerId="AD" clId="Web-{C8A8A86C-26CA-435B-8D4C-01E3335A4141}" dt="2022-10-04T06:53:45.696" v="18"/>
        <pc:sldMkLst>
          <pc:docMk/>
          <pc:sldMk cId="868527975" sldId="294"/>
        </pc:sldMkLst>
      </pc:sldChg>
      <pc:sldChg chg="ord">
        <pc:chgData name="Bas Banning" userId="S::bas@prodemos.nl::7577e7c9-3863-4282-a3b7-466d1aad20af" providerId="AD" clId="Web-{C8A8A86C-26CA-435B-8D4C-01E3335A4141}" dt="2022-10-04T06:54:06.009" v="20"/>
        <pc:sldMkLst>
          <pc:docMk/>
          <pc:sldMk cId="1650073718" sldId="298"/>
        </pc:sldMkLst>
      </pc:sldChg>
      <pc:sldChg chg="ord">
        <pc:chgData name="Bas Banning" userId="S::bas@prodemos.nl::7577e7c9-3863-4282-a3b7-466d1aad20af" providerId="AD" clId="Web-{C8A8A86C-26CA-435B-8D4C-01E3335A4141}" dt="2022-10-04T06:51:07.847" v="0"/>
        <pc:sldMkLst>
          <pc:docMk/>
          <pc:sldMk cId="1459268754" sldId="301"/>
        </pc:sldMkLst>
      </pc:sldChg>
    </pc:docChg>
  </pc:docChgLst>
  <pc:docChgLst>
    <pc:chgData name="Cees van Dijk" userId="15484f1a-d14c-4d76-ad31-ba8dbb0f5e95" providerId="ADAL" clId="{1CB1C010-5CD5-40FE-ADDA-4254B89E345D}"/>
    <pc:docChg chg="undo custSel addSld delSld modSld sldOrd">
      <pc:chgData name="Cees van Dijk" userId="15484f1a-d14c-4d76-ad31-ba8dbb0f5e95" providerId="ADAL" clId="{1CB1C010-5CD5-40FE-ADDA-4254B89E345D}" dt="2022-10-03T15:11:47.530" v="1371" actId="47"/>
      <pc:docMkLst>
        <pc:docMk/>
      </pc:docMkLst>
      <pc:sldChg chg="modSp del mod modNotesTx">
        <pc:chgData name="Cees van Dijk" userId="15484f1a-d14c-4d76-ad31-ba8dbb0f5e95" providerId="ADAL" clId="{1CB1C010-5CD5-40FE-ADDA-4254B89E345D}" dt="2022-09-28T15:10:46.889" v="1067" actId="47"/>
        <pc:sldMkLst>
          <pc:docMk/>
          <pc:sldMk cId="1666467437" sldId="262"/>
        </pc:sldMkLst>
        <pc:spChg chg="mod">
          <ac:chgData name="Cees van Dijk" userId="15484f1a-d14c-4d76-ad31-ba8dbb0f5e95" providerId="ADAL" clId="{1CB1C010-5CD5-40FE-ADDA-4254B89E345D}" dt="2022-09-28T14:25:55.235" v="36" actId="20577"/>
          <ac:spMkLst>
            <pc:docMk/>
            <pc:sldMk cId="1666467437" sldId="262"/>
            <ac:spMk id="2" creationId="{00000000-0000-0000-0000-000000000000}"/>
          </ac:spMkLst>
        </pc:spChg>
      </pc:sldChg>
      <pc:sldChg chg="delSp mod modNotesTx">
        <pc:chgData name="Cees van Dijk" userId="15484f1a-d14c-4d76-ad31-ba8dbb0f5e95" providerId="ADAL" clId="{1CB1C010-5CD5-40FE-ADDA-4254B89E345D}" dt="2022-09-28T14:25:09.058" v="1" actId="20577"/>
        <pc:sldMkLst>
          <pc:docMk/>
          <pc:sldMk cId="657039176" sldId="266"/>
        </pc:sldMkLst>
        <pc:spChg chg="del">
          <ac:chgData name="Cees van Dijk" userId="15484f1a-d14c-4d76-ad31-ba8dbb0f5e95" providerId="ADAL" clId="{1CB1C010-5CD5-40FE-ADDA-4254B89E345D}" dt="2022-09-28T14:25:07.679" v="0" actId="478"/>
          <ac:spMkLst>
            <pc:docMk/>
            <pc:sldMk cId="657039176" sldId="266"/>
            <ac:spMk id="15" creationId="{00000000-0000-0000-0000-000000000000}"/>
          </ac:spMkLst>
        </pc:spChg>
      </pc:sldChg>
      <pc:sldChg chg="modSp mod">
        <pc:chgData name="Cees van Dijk" userId="15484f1a-d14c-4d76-ad31-ba8dbb0f5e95" providerId="ADAL" clId="{1CB1C010-5CD5-40FE-ADDA-4254B89E345D}" dt="2022-09-28T14:27:19.360" v="298" actId="20577"/>
        <pc:sldMkLst>
          <pc:docMk/>
          <pc:sldMk cId="5088699" sldId="278"/>
        </pc:sldMkLst>
        <pc:spChg chg="mod">
          <ac:chgData name="Cees van Dijk" userId="15484f1a-d14c-4d76-ad31-ba8dbb0f5e95" providerId="ADAL" clId="{1CB1C010-5CD5-40FE-ADDA-4254B89E345D}" dt="2022-09-28T14:27:19.360" v="298" actId="20577"/>
          <ac:spMkLst>
            <pc:docMk/>
            <pc:sldMk cId="5088699" sldId="278"/>
            <ac:spMk id="3" creationId="{00000000-0000-0000-0000-000000000000}"/>
          </ac:spMkLst>
        </pc:spChg>
      </pc:sldChg>
      <pc:sldChg chg="modSp del mod">
        <pc:chgData name="Cees van Dijk" userId="15484f1a-d14c-4d76-ad31-ba8dbb0f5e95" providerId="ADAL" clId="{1CB1C010-5CD5-40FE-ADDA-4254B89E345D}" dt="2022-09-28T14:59:22.477" v="949" actId="47"/>
        <pc:sldMkLst>
          <pc:docMk/>
          <pc:sldMk cId="1044797574" sldId="279"/>
        </pc:sldMkLst>
        <pc:spChg chg="mod">
          <ac:chgData name="Cees van Dijk" userId="15484f1a-d14c-4d76-ad31-ba8dbb0f5e95" providerId="ADAL" clId="{1CB1C010-5CD5-40FE-ADDA-4254B89E345D}" dt="2022-09-28T14:25:59.916" v="56" actId="20577"/>
          <ac:spMkLst>
            <pc:docMk/>
            <pc:sldMk cId="1044797574" sldId="279"/>
            <ac:spMk id="2" creationId="{00000000-0000-0000-0000-000000000000}"/>
          </ac:spMkLst>
        </pc:spChg>
      </pc:sldChg>
      <pc:sldChg chg="modSp del mod">
        <pc:chgData name="Cees van Dijk" userId="15484f1a-d14c-4d76-ad31-ba8dbb0f5e95" providerId="ADAL" clId="{1CB1C010-5CD5-40FE-ADDA-4254B89E345D}" dt="2022-09-28T15:05:42.840" v="1022" actId="47"/>
        <pc:sldMkLst>
          <pc:docMk/>
          <pc:sldMk cId="2124470407" sldId="280"/>
        </pc:sldMkLst>
        <pc:spChg chg="mod">
          <ac:chgData name="Cees van Dijk" userId="15484f1a-d14c-4d76-ad31-ba8dbb0f5e95" providerId="ADAL" clId="{1CB1C010-5CD5-40FE-ADDA-4254B89E345D}" dt="2022-09-28T14:26:08.579" v="97" actId="20577"/>
          <ac:spMkLst>
            <pc:docMk/>
            <pc:sldMk cId="2124470407" sldId="280"/>
            <ac:spMk id="2" creationId="{00000000-0000-0000-0000-000000000000}"/>
          </ac:spMkLst>
        </pc:spChg>
      </pc:sldChg>
      <pc:sldChg chg="modSp del mod">
        <pc:chgData name="Cees van Dijk" userId="15484f1a-d14c-4d76-ad31-ba8dbb0f5e95" providerId="ADAL" clId="{1CB1C010-5CD5-40FE-ADDA-4254B89E345D}" dt="2022-09-28T14:51:08.433" v="915" actId="47"/>
        <pc:sldMkLst>
          <pc:docMk/>
          <pc:sldMk cId="1642316848" sldId="281"/>
        </pc:sldMkLst>
        <pc:spChg chg="mod">
          <ac:chgData name="Cees van Dijk" userId="15484f1a-d14c-4d76-ad31-ba8dbb0f5e95" providerId="ADAL" clId="{1CB1C010-5CD5-40FE-ADDA-4254B89E345D}" dt="2022-09-28T14:26:18.301" v="162" actId="6549"/>
          <ac:spMkLst>
            <pc:docMk/>
            <pc:sldMk cId="1642316848" sldId="281"/>
            <ac:spMk id="2" creationId="{00000000-0000-0000-0000-000000000000}"/>
          </ac:spMkLst>
        </pc:spChg>
      </pc:sldChg>
      <pc:sldChg chg="modSp del mod">
        <pc:chgData name="Cees van Dijk" userId="15484f1a-d14c-4d76-ad31-ba8dbb0f5e95" providerId="ADAL" clId="{1CB1C010-5CD5-40FE-ADDA-4254B89E345D}" dt="2022-09-28T15:11:56.713" v="1143" actId="47"/>
        <pc:sldMkLst>
          <pc:docMk/>
          <pc:sldMk cId="39033959" sldId="282"/>
        </pc:sldMkLst>
        <pc:spChg chg="mod">
          <ac:chgData name="Cees van Dijk" userId="15484f1a-d14c-4d76-ad31-ba8dbb0f5e95" providerId="ADAL" clId="{1CB1C010-5CD5-40FE-ADDA-4254B89E345D}" dt="2022-09-28T14:26:23.259" v="169" actId="20577"/>
          <ac:spMkLst>
            <pc:docMk/>
            <pc:sldMk cId="39033959" sldId="282"/>
            <ac:spMk id="2" creationId="{00000000-0000-0000-0000-000000000000}"/>
          </ac:spMkLst>
        </pc:spChg>
      </pc:sldChg>
      <pc:sldChg chg="modSp del mod">
        <pc:chgData name="Cees van Dijk" userId="15484f1a-d14c-4d76-ad31-ba8dbb0f5e95" providerId="ADAL" clId="{1CB1C010-5CD5-40FE-ADDA-4254B89E345D}" dt="2022-09-28T15:12:06.513" v="1148" actId="47"/>
        <pc:sldMkLst>
          <pc:docMk/>
          <pc:sldMk cId="1244716953" sldId="283"/>
        </pc:sldMkLst>
        <pc:spChg chg="mod">
          <ac:chgData name="Cees van Dijk" userId="15484f1a-d14c-4d76-ad31-ba8dbb0f5e95" providerId="ADAL" clId="{1CB1C010-5CD5-40FE-ADDA-4254B89E345D}" dt="2022-09-28T14:26:28.778" v="181" actId="20577"/>
          <ac:spMkLst>
            <pc:docMk/>
            <pc:sldMk cId="1244716953" sldId="283"/>
            <ac:spMk id="2" creationId="{00000000-0000-0000-0000-000000000000}"/>
          </ac:spMkLst>
        </pc:spChg>
      </pc:sldChg>
      <pc:sldChg chg="modSp del mod">
        <pc:chgData name="Cees van Dijk" userId="15484f1a-d14c-4d76-ad31-ba8dbb0f5e95" providerId="ADAL" clId="{1CB1C010-5CD5-40FE-ADDA-4254B89E345D}" dt="2022-09-28T14:48:58.819" v="804" actId="47"/>
        <pc:sldMkLst>
          <pc:docMk/>
          <pc:sldMk cId="2360941126" sldId="284"/>
        </pc:sldMkLst>
        <pc:spChg chg="mod">
          <ac:chgData name="Cees van Dijk" userId="15484f1a-d14c-4d76-ad31-ba8dbb0f5e95" providerId="ADAL" clId="{1CB1C010-5CD5-40FE-ADDA-4254B89E345D}" dt="2022-09-28T14:26:34.915" v="189" actId="20577"/>
          <ac:spMkLst>
            <pc:docMk/>
            <pc:sldMk cId="2360941126" sldId="284"/>
            <ac:spMk id="2" creationId="{00000000-0000-0000-0000-000000000000}"/>
          </ac:spMkLst>
        </pc:spChg>
      </pc:sldChg>
      <pc:sldChg chg="modSp del mod">
        <pc:chgData name="Cees van Dijk" userId="15484f1a-d14c-4d76-ad31-ba8dbb0f5e95" providerId="ADAL" clId="{1CB1C010-5CD5-40FE-ADDA-4254B89E345D}" dt="2022-09-28T14:34:08.351" v="442" actId="47"/>
        <pc:sldMkLst>
          <pc:docMk/>
          <pc:sldMk cId="3561888026" sldId="285"/>
        </pc:sldMkLst>
        <pc:spChg chg="mod">
          <ac:chgData name="Cees van Dijk" userId="15484f1a-d14c-4d76-ad31-ba8dbb0f5e95" providerId="ADAL" clId="{1CB1C010-5CD5-40FE-ADDA-4254B89E345D}" dt="2022-09-28T14:26:46.102" v="204" actId="20577"/>
          <ac:spMkLst>
            <pc:docMk/>
            <pc:sldMk cId="3561888026" sldId="285"/>
            <ac:spMk id="2" creationId="{00000000-0000-0000-0000-000000000000}"/>
          </ac:spMkLst>
        </pc:spChg>
      </pc:sldChg>
      <pc:sldChg chg="modSp del mod">
        <pc:chgData name="Cees van Dijk" userId="15484f1a-d14c-4d76-ad31-ba8dbb0f5e95" providerId="ADAL" clId="{1CB1C010-5CD5-40FE-ADDA-4254B89E345D}" dt="2022-09-28T14:36:18.785" v="510" actId="47"/>
        <pc:sldMkLst>
          <pc:docMk/>
          <pc:sldMk cId="4100228182" sldId="286"/>
        </pc:sldMkLst>
        <pc:spChg chg="mod">
          <ac:chgData name="Cees van Dijk" userId="15484f1a-d14c-4d76-ad31-ba8dbb0f5e95" providerId="ADAL" clId="{1CB1C010-5CD5-40FE-ADDA-4254B89E345D}" dt="2022-09-28T14:26:56.907" v="216" actId="20577"/>
          <ac:spMkLst>
            <pc:docMk/>
            <pc:sldMk cId="4100228182" sldId="286"/>
            <ac:spMk id="2" creationId="{00000000-0000-0000-0000-000000000000}"/>
          </ac:spMkLst>
        </pc:spChg>
      </pc:sldChg>
      <pc:sldChg chg="modSp del mod">
        <pc:chgData name="Cees van Dijk" userId="15484f1a-d14c-4d76-ad31-ba8dbb0f5e95" providerId="ADAL" clId="{1CB1C010-5CD5-40FE-ADDA-4254B89E345D}" dt="2022-09-28T14:38:06.876" v="531" actId="47"/>
        <pc:sldMkLst>
          <pc:docMk/>
          <pc:sldMk cId="1725431771" sldId="287"/>
        </pc:sldMkLst>
        <pc:spChg chg="mod">
          <ac:chgData name="Cees van Dijk" userId="15484f1a-d14c-4d76-ad31-ba8dbb0f5e95" providerId="ADAL" clId="{1CB1C010-5CD5-40FE-ADDA-4254B89E345D}" dt="2022-09-28T14:27:00.972" v="231" actId="20577"/>
          <ac:spMkLst>
            <pc:docMk/>
            <pc:sldMk cId="1725431771" sldId="287"/>
            <ac:spMk id="2" creationId="{00000000-0000-0000-0000-000000000000}"/>
          </ac:spMkLst>
        </pc:spChg>
      </pc:sldChg>
      <pc:sldChg chg="modSp del mod">
        <pc:chgData name="Cees van Dijk" userId="15484f1a-d14c-4d76-ad31-ba8dbb0f5e95" providerId="ADAL" clId="{1CB1C010-5CD5-40FE-ADDA-4254B89E345D}" dt="2022-09-28T14:43:03.287" v="704" actId="47"/>
        <pc:sldMkLst>
          <pc:docMk/>
          <pc:sldMk cId="2758306511" sldId="288"/>
        </pc:sldMkLst>
        <pc:spChg chg="mod">
          <ac:chgData name="Cees van Dijk" userId="15484f1a-d14c-4d76-ad31-ba8dbb0f5e95" providerId="ADAL" clId="{1CB1C010-5CD5-40FE-ADDA-4254B89E345D}" dt="2022-09-28T14:27:09.597" v="247" actId="20577"/>
          <ac:spMkLst>
            <pc:docMk/>
            <pc:sldMk cId="2758306511" sldId="288"/>
            <ac:spMk id="2" creationId="{00000000-0000-0000-0000-000000000000}"/>
          </ac:spMkLst>
        </pc:spChg>
      </pc:sldChg>
      <pc:sldChg chg="modSp del mod">
        <pc:chgData name="Cees van Dijk" userId="15484f1a-d14c-4d76-ad31-ba8dbb0f5e95" providerId="ADAL" clId="{1CB1C010-5CD5-40FE-ADDA-4254B89E345D}" dt="2022-09-28T14:44:53.092" v="730" actId="47"/>
        <pc:sldMkLst>
          <pc:docMk/>
          <pc:sldMk cId="1915507771" sldId="289"/>
        </pc:sldMkLst>
        <pc:spChg chg="mod">
          <ac:chgData name="Cees van Dijk" userId="15484f1a-d14c-4d76-ad31-ba8dbb0f5e95" providerId="ADAL" clId="{1CB1C010-5CD5-40FE-ADDA-4254B89E345D}" dt="2022-09-28T14:27:15.723" v="296" actId="6549"/>
          <ac:spMkLst>
            <pc:docMk/>
            <pc:sldMk cId="1915507771" sldId="289"/>
            <ac:spMk id="2" creationId="{00000000-0000-0000-0000-000000000000}"/>
          </ac:spMkLst>
        </pc:spChg>
      </pc:sldChg>
      <pc:sldChg chg="addSp delSp modSp new del mod ord modAnim modNotesTx">
        <pc:chgData name="Cees van Dijk" userId="15484f1a-d14c-4d76-ad31-ba8dbb0f5e95" providerId="ADAL" clId="{1CB1C010-5CD5-40FE-ADDA-4254B89E345D}" dt="2022-10-03T15:11:47.530" v="1371" actId="47"/>
        <pc:sldMkLst>
          <pc:docMk/>
          <pc:sldMk cId="396065182" sldId="290"/>
        </pc:sldMkLst>
        <pc:spChg chg="mod">
          <ac:chgData name="Cees van Dijk" userId="15484f1a-d14c-4d76-ad31-ba8dbb0f5e95" providerId="ADAL" clId="{1CB1C010-5CD5-40FE-ADDA-4254B89E345D}" dt="2022-09-28T15:05:25.191" v="1020" actId="14100"/>
          <ac:spMkLst>
            <pc:docMk/>
            <pc:sldMk cId="396065182" sldId="290"/>
            <ac:spMk id="2" creationId="{69539A13-3B20-F9D3-F8D3-933ACE84E1AD}"/>
          </ac:spMkLst>
        </pc:spChg>
        <pc:spChg chg="del">
          <ac:chgData name="Cees van Dijk" userId="15484f1a-d14c-4d76-ad31-ba8dbb0f5e95" providerId="ADAL" clId="{1CB1C010-5CD5-40FE-ADDA-4254B89E345D}" dt="2022-09-28T14:30:20.454" v="308" actId="478"/>
          <ac:spMkLst>
            <pc:docMk/>
            <pc:sldMk cId="396065182" sldId="290"/>
            <ac:spMk id="3" creationId="{3B2EC5C1-F9EF-0785-E608-F0C32035AE42}"/>
          </ac:spMkLst>
        </pc:spChg>
        <pc:spChg chg="add mod">
          <ac:chgData name="Cees van Dijk" userId="15484f1a-d14c-4d76-ad31-ba8dbb0f5e95" providerId="ADAL" clId="{1CB1C010-5CD5-40FE-ADDA-4254B89E345D}" dt="2022-09-28T14:50:42.658" v="910" actId="20577"/>
          <ac:spMkLst>
            <pc:docMk/>
            <pc:sldMk cId="396065182" sldId="290"/>
            <ac:spMk id="4" creationId="{04D92312-65F5-C42F-3DD1-FA76D5F4DEC4}"/>
          </ac:spMkLst>
        </pc:spChg>
        <pc:picChg chg="add del mod ord modCrop">
          <ac:chgData name="Cees van Dijk" userId="15484f1a-d14c-4d76-ad31-ba8dbb0f5e95" providerId="ADAL" clId="{1CB1C010-5CD5-40FE-ADDA-4254B89E345D}" dt="2022-09-28T15:03:55.969" v="952" actId="478"/>
          <ac:picMkLst>
            <pc:docMk/>
            <pc:sldMk cId="396065182" sldId="290"/>
            <ac:picMk id="6" creationId="{ECEF2F04-772D-32FA-3A1A-47A9A047927A}"/>
          </ac:picMkLst>
        </pc:picChg>
        <pc:picChg chg="add del mod modCrop">
          <ac:chgData name="Cees van Dijk" userId="15484f1a-d14c-4d76-ad31-ba8dbb0f5e95" providerId="ADAL" clId="{1CB1C010-5CD5-40FE-ADDA-4254B89E345D}" dt="2022-09-28T15:04:15.072" v="958" actId="478"/>
          <ac:picMkLst>
            <pc:docMk/>
            <pc:sldMk cId="396065182" sldId="290"/>
            <ac:picMk id="8" creationId="{009C8FB7-8173-17BE-FF3B-7856596B6D4F}"/>
          </ac:picMkLst>
        </pc:picChg>
        <pc:picChg chg="add mod ord modCrop">
          <ac:chgData name="Cees van Dijk" userId="15484f1a-d14c-4d76-ad31-ba8dbb0f5e95" providerId="ADAL" clId="{1CB1C010-5CD5-40FE-ADDA-4254B89E345D}" dt="2022-09-28T15:04:53.138" v="965" actId="171"/>
          <ac:picMkLst>
            <pc:docMk/>
            <pc:sldMk cId="396065182" sldId="290"/>
            <ac:picMk id="10" creationId="{0003883B-5287-922B-F75B-F53DE528089D}"/>
          </ac:picMkLst>
        </pc:picChg>
        <pc:picChg chg="add del mod">
          <ac:chgData name="Cees van Dijk" userId="15484f1a-d14c-4d76-ad31-ba8dbb0f5e95" providerId="ADAL" clId="{1CB1C010-5CD5-40FE-ADDA-4254B89E345D}" dt="2022-09-28T14:32:05.561" v="309" actId="478"/>
          <ac:picMkLst>
            <pc:docMk/>
            <pc:sldMk cId="396065182" sldId="290"/>
            <ac:picMk id="1026" creationId="{5E8F1573-2CC4-E07E-6098-57F9E6B5908A}"/>
          </ac:picMkLst>
        </pc:picChg>
        <pc:picChg chg="add del mod">
          <ac:chgData name="Cees van Dijk" userId="15484f1a-d14c-4d76-ad31-ba8dbb0f5e95" providerId="ADAL" clId="{1CB1C010-5CD5-40FE-ADDA-4254B89E345D}" dt="2022-09-28T14:47:47.787" v="736" actId="478"/>
          <ac:picMkLst>
            <pc:docMk/>
            <pc:sldMk cId="396065182" sldId="290"/>
            <ac:picMk id="1028" creationId="{3155C733-E0EA-04FF-464E-F7F91C56A134}"/>
          </ac:picMkLst>
        </pc:picChg>
      </pc:sldChg>
      <pc:sldChg chg="addSp delSp modSp add del mod modNotesTx">
        <pc:chgData name="Cees van Dijk" userId="15484f1a-d14c-4d76-ad31-ba8dbb0f5e95" providerId="ADAL" clId="{1CB1C010-5CD5-40FE-ADDA-4254B89E345D}" dt="2022-10-03T15:11:26.572" v="1370" actId="47"/>
        <pc:sldMkLst>
          <pc:docMk/>
          <pc:sldMk cId="2616067122" sldId="291"/>
        </pc:sldMkLst>
        <pc:spChg chg="mod">
          <ac:chgData name="Cees van Dijk" userId="15484f1a-d14c-4d76-ad31-ba8dbb0f5e95" providerId="ADAL" clId="{1CB1C010-5CD5-40FE-ADDA-4254B89E345D}" dt="2022-09-28T14:51:21.057" v="916" actId="1076"/>
          <ac:spMkLst>
            <pc:docMk/>
            <pc:sldMk cId="2616067122" sldId="291"/>
            <ac:spMk id="2" creationId="{69539A13-3B20-F9D3-F8D3-933ACE84E1AD}"/>
          </ac:spMkLst>
        </pc:spChg>
        <pc:spChg chg="mod">
          <ac:chgData name="Cees van Dijk" userId="15484f1a-d14c-4d76-ad31-ba8dbb0f5e95" providerId="ADAL" clId="{1CB1C010-5CD5-40FE-ADDA-4254B89E345D}" dt="2022-09-28T14:35:55.734" v="455" actId="20577"/>
          <ac:spMkLst>
            <pc:docMk/>
            <pc:sldMk cId="2616067122" sldId="291"/>
            <ac:spMk id="4" creationId="{04D92312-65F5-C42F-3DD1-FA76D5F4DEC4}"/>
          </ac:spMkLst>
        </pc:spChg>
        <pc:picChg chg="del">
          <ac:chgData name="Cees van Dijk" userId="15484f1a-d14c-4d76-ad31-ba8dbb0f5e95" providerId="ADAL" clId="{1CB1C010-5CD5-40FE-ADDA-4254B89E345D}" dt="2022-09-28T14:35:24.166" v="444" actId="478"/>
          <ac:picMkLst>
            <pc:docMk/>
            <pc:sldMk cId="2616067122" sldId="291"/>
            <ac:picMk id="1028" creationId="{3155C733-E0EA-04FF-464E-F7F91C56A134}"/>
          </ac:picMkLst>
        </pc:picChg>
        <pc:picChg chg="add mod">
          <ac:chgData name="Cees van Dijk" userId="15484f1a-d14c-4d76-ad31-ba8dbb0f5e95" providerId="ADAL" clId="{1CB1C010-5CD5-40FE-ADDA-4254B89E345D}" dt="2022-09-28T14:35:52.687" v="453" actId="171"/>
          <ac:picMkLst>
            <pc:docMk/>
            <pc:sldMk cId="2616067122" sldId="291"/>
            <ac:picMk id="3074" creationId="{CFB78B42-D57A-0BEF-5124-AC9317434D63}"/>
          </ac:picMkLst>
        </pc:picChg>
      </pc:sldChg>
      <pc:sldChg chg="add del">
        <pc:chgData name="Cees van Dijk" userId="15484f1a-d14c-4d76-ad31-ba8dbb0f5e95" providerId="ADAL" clId="{1CB1C010-5CD5-40FE-ADDA-4254B89E345D}" dt="2022-09-28T14:35:26.704" v="446" actId="47"/>
        <pc:sldMkLst>
          <pc:docMk/>
          <pc:sldMk cId="198467935" sldId="292"/>
        </pc:sldMkLst>
      </pc:sldChg>
      <pc:sldChg chg="addSp delSp modSp add mod modNotesTx">
        <pc:chgData name="Cees van Dijk" userId="15484f1a-d14c-4d76-ad31-ba8dbb0f5e95" providerId="ADAL" clId="{1CB1C010-5CD5-40FE-ADDA-4254B89E345D}" dt="2022-10-03T15:10:20.106" v="1363" actId="20577"/>
        <pc:sldMkLst>
          <pc:docMk/>
          <pc:sldMk cId="2997773904" sldId="292"/>
        </pc:sldMkLst>
        <pc:spChg chg="mod">
          <ac:chgData name="Cees van Dijk" userId="15484f1a-d14c-4d76-ad31-ba8dbb0f5e95" providerId="ADAL" clId="{1CB1C010-5CD5-40FE-ADDA-4254B89E345D}" dt="2022-10-03T15:10:11.860" v="1361" actId="14100"/>
          <ac:spMkLst>
            <pc:docMk/>
            <pc:sldMk cId="2997773904" sldId="292"/>
            <ac:spMk id="2" creationId="{69539A13-3B20-F9D3-F8D3-933ACE84E1AD}"/>
          </ac:spMkLst>
        </pc:spChg>
        <pc:picChg chg="add del mod ord modCrop">
          <ac:chgData name="Cees van Dijk" userId="15484f1a-d14c-4d76-ad31-ba8dbb0f5e95" providerId="ADAL" clId="{1CB1C010-5CD5-40FE-ADDA-4254B89E345D}" dt="2022-09-28T14:41:19.418" v="635" actId="478"/>
          <ac:picMkLst>
            <pc:docMk/>
            <pc:sldMk cId="2997773904" sldId="292"/>
            <ac:picMk id="5" creationId="{6AB422E3-CE3F-4469-728F-819765926DB6}"/>
          </ac:picMkLst>
        </pc:picChg>
        <pc:picChg chg="add mod ord modCrop">
          <ac:chgData name="Cees van Dijk" userId="15484f1a-d14c-4d76-ad31-ba8dbb0f5e95" providerId="ADAL" clId="{1CB1C010-5CD5-40FE-ADDA-4254B89E345D}" dt="2022-09-28T14:41:44.800" v="694" actId="171"/>
          <ac:picMkLst>
            <pc:docMk/>
            <pc:sldMk cId="2997773904" sldId="292"/>
            <ac:picMk id="7" creationId="{7FCEB30B-D418-340C-88D3-8952902FB223}"/>
          </ac:picMkLst>
        </pc:picChg>
        <pc:picChg chg="del">
          <ac:chgData name="Cees van Dijk" userId="15484f1a-d14c-4d76-ad31-ba8dbb0f5e95" providerId="ADAL" clId="{1CB1C010-5CD5-40FE-ADDA-4254B89E345D}" dt="2022-09-28T14:36:22.757" v="512" actId="478"/>
          <ac:picMkLst>
            <pc:docMk/>
            <pc:sldMk cId="2997773904" sldId="292"/>
            <ac:picMk id="3074" creationId="{CFB78B42-D57A-0BEF-5124-AC9317434D63}"/>
          </ac:picMkLst>
        </pc:picChg>
      </pc:sldChg>
      <pc:sldChg chg="addSp delSp modSp add mod modNotesTx">
        <pc:chgData name="Cees van Dijk" userId="15484f1a-d14c-4d76-ad31-ba8dbb0f5e95" providerId="ADAL" clId="{1CB1C010-5CD5-40FE-ADDA-4254B89E345D}" dt="2022-10-03T15:10:44.461" v="1367" actId="20577"/>
        <pc:sldMkLst>
          <pc:docMk/>
          <pc:sldMk cId="2591477878" sldId="293"/>
        </pc:sldMkLst>
        <pc:spChg chg="mod">
          <ac:chgData name="Cees van Dijk" userId="15484f1a-d14c-4d76-ad31-ba8dbb0f5e95" providerId="ADAL" clId="{1CB1C010-5CD5-40FE-ADDA-4254B89E345D}" dt="2022-10-03T15:09:16.356" v="1350" actId="14100"/>
          <ac:spMkLst>
            <pc:docMk/>
            <pc:sldMk cId="2591477878" sldId="293"/>
            <ac:spMk id="2" creationId="{69539A13-3B20-F9D3-F8D3-933ACE84E1AD}"/>
          </ac:spMkLst>
        </pc:spChg>
        <pc:picChg chg="del">
          <ac:chgData name="Cees van Dijk" userId="15484f1a-d14c-4d76-ad31-ba8dbb0f5e95" providerId="ADAL" clId="{1CB1C010-5CD5-40FE-ADDA-4254B89E345D}" dt="2022-09-28T14:38:38.663" v="534" actId="478"/>
          <ac:picMkLst>
            <pc:docMk/>
            <pc:sldMk cId="2591477878" sldId="293"/>
            <ac:picMk id="5" creationId="{6AB422E3-CE3F-4469-728F-819765926DB6}"/>
          </ac:picMkLst>
        </pc:picChg>
        <pc:picChg chg="add mod ord modCrop">
          <ac:chgData name="Cees van Dijk" userId="15484f1a-d14c-4d76-ad31-ba8dbb0f5e95" providerId="ADAL" clId="{1CB1C010-5CD5-40FE-ADDA-4254B89E345D}" dt="2022-09-28T14:42:48.993" v="702" actId="171"/>
          <ac:picMkLst>
            <pc:docMk/>
            <pc:sldMk cId="2591477878" sldId="293"/>
            <ac:picMk id="6" creationId="{B022C695-4C8A-30ED-2922-E3E991CB3349}"/>
          </ac:picMkLst>
        </pc:picChg>
      </pc:sldChg>
      <pc:sldChg chg="addSp delSp modSp add mod modNotesTx">
        <pc:chgData name="Cees van Dijk" userId="15484f1a-d14c-4d76-ad31-ba8dbb0f5e95" providerId="ADAL" clId="{1CB1C010-5CD5-40FE-ADDA-4254B89E345D}" dt="2022-10-03T15:10:53.278" v="1369" actId="20577"/>
        <pc:sldMkLst>
          <pc:docMk/>
          <pc:sldMk cId="868527975" sldId="294"/>
        </pc:sldMkLst>
        <pc:spChg chg="mod">
          <ac:chgData name="Cees van Dijk" userId="15484f1a-d14c-4d76-ad31-ba8dbb0f5e95" providerId="ADAL" clId="{1CB1C010-5CD5-40FE-ADDA-4254B89E345D}" dt="2022-10-03T15:09:01.982" v="1333" actId="14100"/>
          <ac:spMkLst>
            <pc:docMk/>
            <pc:sldMk cId="868527975" sldId="294"/>
            <ac:spMk id="2" creationId="{69539A13-3B20-F9D3-F8D3-933ACE84E1AD}"/>
          </ac:spMkLst>
        </pc:spChg>
        <pc:picChg chg="add mod ord modCrop">
          <ac:chgData name="Cees van Dijk" userId="15484f1a-d14c-4d76-ad31-ba8dbb0f5e95" providerId="ADAL" clId="{1CB1C010-5CD5-40FE-ADDA-4254B89E345D}" dt="2022-09-28T14:44:50.288" v="729" actId="171"/>
          <ac:picMkLst>
            <pc:docMk/>
            <pc:sldMk cId="868527975" sldId="294"/>
            <ac:picMk id="5" creationId="{763AE8C5-6994-3CA8-FFEC-F12CBA144888}"/>
          </ac:picMkLst>
        </pc:picChg>
        <pc:picChg chg="del">
          <ac:chgData name="Cees van Dijk" userId="15484f1a-d14c-4d76-ad31-ba8dbb0f5e95" providerId="ADAL" clId="{1CB1C010-5CD5-40FE-ADDA-4254B89E345D}" dt="2022-09-28T14:44:07.160" v="706" actId="478"/>
          <ac:picMkLst>
            <pc:docMk/>
            <pc:sldMk cId="868527975" sldId="294"/>
            <ac:picMk id="6" creationId="{B022C695-4C8A-30ED-2922-E3E991CB3349}"/>
          </ac:picMkLst>
        </pc:picChg>
      </pc:sldChg>
      <pc:sldChg chg="modSp add mod ord">
        <pc:chgData name="Cees van Dijk" userId="15484f1a-d14c-4d76-ad31-ba8dbb0f5e95" providerId="ADAL" clId="{1CB1C010-5CD5-40FE-ADDA-4254B89E345D}" dt="2022-10-03T15:08:01.533" v="1323" actId="14100"/>
        <pc:sldMkLst>
          <pc:docMk/>
          <pc:sldMk cId="2625197035" sldId="295"/>
        </pc:sldMkLst>
        <pc:spChg chg="mod">
          <ac:chgData name="Cees van Dijk" userId="15484f1a-d14c-4d76-ad31-ba8dbb0f5e95" providerId="ADAL" clId="{1CB1C010-5CD5-40FE-ADDA-4254B89E345D}" dt="2022-10-03T15:08:01.533" v="1323" actId="14100"/>
          <ac:spMkLst>
            <pc:docMk/>
            <pc:sldMk cId="2625197035" sldId="295"/>
            <ac:spMk id="2" creationId="{69539A13-3B20-F9D3-F8D3-933ACE84E1AD}"/>
          </ac:spMkLst>
        </pc:spChg>
      </pc:sldChg>
      <pc:sldChg chg="add">
        <pc:chgData name="Cees van Dijk" userId="15484f1a-d14c-4d76-ad31-ba8dbb0f5e95" providerId="ADAL" clId="{1CB1C010-5CD5-40FE-ADDA-4254B89E345D}" dt="2022-09-28T14:50:13.802" v="808"/>
        <pc:sldMkLst>
          <pc:docMk/>
          <pc:sldMk cId="2276984887" sldId="296"/>
        </pc:sldMkLst>
      </pc:sldChg>
      <pc:sldChg chg="addSp delSp modSp add mod modNotesTx">
        <pc:chgData name="Cees van Dijk" userId="15484f1a-d14c-4d76-ad31-ba8dbb0f5e95" providerId="ADAL" clId="{1CB1C010-5CD5-40FE-ADDA-4254B89E345D}" dt="2022-10-03T15:04:15.829" v="1284" actId="14100"/>
        <pc:sldMkLst>
          <pc:docMk/>
          <pc:sldMk cId="3674558669" sldId="297"/>
        </pc:sldMkLst>
        <pc:spChg chg="mod">
          <ac:chgData name="Cees van Dijk" userId="15484f1a-d14c-4d76-ad31-ba8dbb0f5e95" providerId="ADAL" clId="{1CB1C010-5CD5-40FE-ADDA-4254B89E345D}" dt="2022-10-03T15:04:15.829" v="1284" actId="14100"/>
          <ac:spMkLst>
            <pc:docMk/>
            <pc:sldMk cId="3674558669" sldId="297"/>
            <ac:spMk id="2" creationId="{69539A13-3B20-F9D3-F8D3-933ACE84E1AD}"/>
          </ac:spMkLst>
        </pc:spChg>
        <pc:picChg chg="add del mod modCrop">
          <ac:chgData name="Cees van Dijk" userId="15484f1a-d14c-4d76-ad31-ba8dbb0f5e95" providerId="ADAL" clId="{1CB1C010-5CD5-40FE-ADDA-4254B89E345D}" dt="2022-09-28T14:58:52.001" v="938" actId="478"/>
          <ac:picMkLst>
            <pc:docMk/>
            <pc:sldMk cId="3674558669" sldId="297"/>
            <ac:picMk id="5" creationId="{399E337A-F79D-BF96-EE55-8E59B9007545}"/>
          </ac:picMkLst>
        </pc:picChg>
        <pc:picChg chg="del">
          <ac:chgData name="Cees van Dijk" userId="15484f1a-d14c-4d76-ad31-ba8dbb0f5e95" providerId="ADAL" clId="{1CB1C010-5CD5-40FE-ADDA-4254B89E345D}" dt="2022-09-28T14:57:00.038" v="929" actId="478"/>
          <ac:picMkLst>
            <pc:docMk/>
            <pc:sldMk cId="3674558669" sldId="297"/>
            <ac:picMk id="6" creationId="{ECEF2F04-772D-32FA-3A1A-47A9A047927A}"/>
          </ac:picMkLst>
        </pc:picChg>
        <pc:picChg chg="add del mod ord modCrop">
          <ac:chgData name="Cees van Dijk" userId="15484f1a-d14c-4d76-ad31-ba8dbb0f5e95" providerId="ADAL" clId="{1CB1C010-5CD5-40FE-ADDA-4254B89E345D}" dt="2022-09-28T15:08:58.960" v="1029" actId="478"/>
          <ac:picMkLst>
            <pc:docMk/>
            <pc:sldMk cId="3674558669" sldId="297"/>
            <ac:picMk id="8" creationId="{44DBF7D0-79E4-7ADB-0A12-B142A83C91DF}"/>
          </ac:picMkLst>
        </pc:picChg>
        <pc:picChg chg="add mod ord modCrop">
          <ac:chgData name="Cees van Dijk" userId="15484f1a-d14c-4d76-ad31-ba8dbb0f5e95" providerId="ADAL" clId="{1CB1C010-5CD5-40FE-ADDA-4254B89E345D}" dt="2022-09-28T15:09:34.775" v="1035" actId="171"/>
          <ac:picMkLst>
            <pc:docMk/>
            <pc:sldMk cId="3674558669" sldId="297"/>
            <ac:picMk id="10" creationId="{4E4B7529-D5D1-7E36-F82C-FAA821F37C21}"/>
          </ac:picMkLst>
        </pc:picChg>
      </pc:sldChg>
      <pc:sldChg chg="addSp delSp modSp add del mod">
        <pc:chgData name="Cees van Dijk" userId="15484f1a-d14c-4d76-ad31-ba8dbb0f5e95" providerId="ADAL" clId="{1CB1C010-5CD5-40FE-ADDA-4254B89E345D}" dt="2022-09-28T15:13:46.298" v="1162" actId="171"/>
        <pc:sldMkLst>
          <pc:docMk/>
          <pc:sldMk cId="1650073718" sldId="298"/>
        </pc:sldMkLst>
        <pc:picChg chg="del">
          <ac:chgData name="Cees van Dijk" userId="15484f1a-d14c-4d76-ad31-ba8dbb0f5e95" providerId="ADAL" clId="{1CB1C010-5CD5-40FE-ADDA-4254B89E345D}" dt="2022-09-28T15:12:30.501" v="1155" actId="478"/>
          <ac:picMkLst>
            <pc:docMk/>
            <pc:sldMk cId="1650073718" sldId="298"/>
            <ac:picMk id="6" creationId="{ECEF2F04-772D-32FA-3A1A-47A9A047927A}"/>
          </ac:picMkLst>
        </pc:picChg>
        <pc:picChg chg="add mod">
          <ac:chgData name="Cees van Dijk" userId="15484f1a-d14c-4d76-ad31-ba8dbb0f5e95" providerId="ADAL" clId="{1CB1C010-5CD5-40FE-ADDA-4254B89E345D}" dt="2022-09-28T15:13:46.298" v="1162" actId="171"/>
          <ac:picMkLst>
            <pc:docMk/>
            <pc:sldMk cId="1650073718" sldId="298"/>
            <ac:picMk id="7170" creationId="{00F3C1D3-A2D9-BFE5-E2EF-4ECAC653E1A4}"/>
          </ac:picMkLst>
        </pc:picChg>
      </pc:sldChg>
      <pc:sldChg chg="modSp add mod">
        <pc:chgData name="Cees van Dijk" userId="15484f1a-d14c-4d76-ad31-ba8dbb0f5e95" providerId="ADAL" clId="{1CB1C010-5CD5-40FE-ADDA-4254B89E345D}" dt="2022-10-03T15:04:08.141" v="1267" actId="14100"/>
        <pc:sldMkLst>
          <pc:docMk/>
          <pc:sldMk cId="4015347728" sldId="299"/>
        </pc:sldMkLst>
        <pc:spChg chg="mod">
          <ac:chgData name="Cees van Dijk" userId="15484f1a-d14c-4d76-ad31-ba8dbb0f5e95" providerId="ADAL" clId="{1CB1C010-5CD5-40FE-ADDA-4254B89E345D}" dt="2022-10-03T15:04:08.141" v="1267" actId="14100"/>
          <ac:spMkLst>
            <pc:docMk/>
            <pc:sldMk cId="4015347728" sldId="299"/>
            <ac:spMk id="2" creationId="{69539A13-3B20-F9D3-F8D3-933ACE84E1AD}"/>
          </ac:spMkLst>
        </pc:spChg>
      </pc:sldChg>
      <pc:sldChg chg="addSp delSp modSp add mod modNotesTx">
        <pc:chgData name="Cees van Dijk" userId="15484f1a-d14c-4d76-ad31-ba8dbb0f5e95" providerId="ADAL" clId="{1CB1C010-5CD5-40FE-ADDA-4254B89E345D}" dt="2022-10-03T14:44:07.814" v="1240" actId="171"/>
        <pc:sldMkLst>
          <pc:docMk/>
          <pc:sldMk cId="4101425386" sldId="300"/>
        </pc:sldMkLst>
        <pc:spChg chg="mod">
          <ac:chgData name="Cees van Dijk" userId="15484f1a-d14c-4d76-ad31-ba8dbb0f5e95" providerId="ADAL" clId="{1CB1C010-5CD5-40FE-ADDA-4254B89E345D}" dt="2022-09-28T15:11:42.184" v="1138" actId="14100"/>
          <ac:spMkLst>
            <pc:docMk/>
            <pc:sldMk cId="4101425386" sldId="300"/>
            <ac:spMk id="2" creationId="{69539A13-3B20-F9D3-F8D3-933ACE84E1AD}"/>
          </ac:spMkLst>
        </pc:spChg>
        <pc:spChg chg="mod">
          <ac:chgData name="Cees van Dijk" userId="15484f1a-d14c-4d76-ad31-ba8dbb0f5e95" providerId="ADAL" clId="{1CB1C010-5CD5-40FE-ADDA-4254B89E345D}" dt="2022-09-28T15:11:47.925" v="1140" actId="20577"/>
          <ac:spMkLst>
            <pc:docMk/>
            <pc:sldMk cId="4101425386" sldId="300"/>
            <ac:spMk id="4" creationId="{04D92312-65F5-C42F-3DD1-FA76D5F4DEC4}"/>
          </ac:spMkLst>
        </pc:spChg>
        <pc:graphicFrameChg chg="add del mod">
          <ac:chgData name="Cees van Dijk" userId="15484f1a-d14c-4d76-ad31-ba8dbb0f5e95" providerId="ADAL" clId="{1CB1C010-5CD5-40FE-ADDA-4254B89E345D}" dt="2022-10-03T14:43:44.145" v="1233"/>
          <ac:graphicFrameMkLst>
            <pc:docMk/>
            <pc:sldMk cId="4101425386" sldId="300"/>
            <ac:graphicFrameMk id="3" creationId="{9B94CA61-A3F7-1559-6568-7DA795EC1D42}"/>
          </ac:graphicFrameMkLst>
        </pc:graphicFrameChg>
        <pc:picChg chg="add mod ord modCrop">
          <ac:chgData name="Cees van Dijk" userId="15484f1a-d14c-4d76-ad31-ba8dbb0f5e95" providerId="ADAL" clId="{1CB1C010-5CD5-40FE-ADDA-4254B89E345D}" dt="2022-10-03T14:44:07.814" v="1240" actId="171"/>
          <ac:picMkLst>
            <pc:docMk/>
            <pc:sldMk cId="4101425386" sldId="300"/>
            <ac:picMk id="6" creationId="{C2815223-73DB-A693-3DE4-9F9FF9412124}"/>
          </ac:picMkLst>
        </pc:picChg>
        <pc:picChg chg="add del">
          <ac:chgData name="Cees van Dijk" userId="15484f1a-d14c-4d76-ad31-ba8dbb0f5e95" providerId="ADAL" clId="{1CB1C010-5CD5-40FE-ADDA-4254B89E345D}" dt="2022-09-28T15:12:25.069" v="1152" actId="478"/>
          <ac:picMkLst>
            <pc:docMk/>
            <pc:sldMk cId="4101425386" sldId="300"/>
            <ac:picMk id="6" creationId="{ECEF2F04-772D-32FA-3A1A-47A9A047927A}"/>
          </ac:picMkLst>
        </pc:picChg>
      </pc:sldChg>
      <pc:sldChg chg="addSp delSp modSp add mod modNotesTx">
        <pc:chgData name="Cees van Dijk" userId="15484f1a-d14c-4d76-ad31-ba8dbb0f5e95" providerId="ADAL" clId="{1CB1C010-5CD5-40FE-ADDA-4254B89E345D}" dt="2022-10-03T15:06:55.130" v="1302" actId="20577"/>
        <pc:sldMkLst>
          <pc:docMk/>
          <pc:sldMk cId="1459268754" sldId="301"/>
        </pc:sldMkLst>
        <pc:spChg chg="mod">
          <ac:chgData name="Cees van Dijk" userId="15484f1a-d14c-4d76-ad31-ba8dbb0f5e95" providerId="ADAL" clId="{1CB1C010-5CD5-40FE-ADDA-4254B89E345D}" dt="2022-09-28T15:14:30.333" v="1231" actId="14100"/>
          <ac:spMkLst>
            <pc:docMk/>
            <pc:sldMk cId="1459268754" sldId="301"/>
            <ac:spMk id="2" creationId="{69539A13-3B20-F9D3-F8D3-933ACE84E1AD}"/>
          </ac:spMkLst>
        </pc:spChg>
        <pc:spChg chg="mod">
          <ac:chgData name="Cees van Dijk" userId="15484f1a-d14c-4d76-ad31-ba8dbb0f5e95" providerId="ADAL" clId="{1CB1C010-5CD5-40FE-ADDA-4254B89E345D}" dt="2022-09-28T15:11:29.615" v="1115" actId="20577"/>
          <ac:spMkLst>
            <pc:docMk/>
            <pc:sldMk cId="1459268754" sldId="301"/>
            <ac:spMk id="4" creationId="{04D92312-65F5-C42F-3DD1-FA76D5F4DEC4}"/>
          </ac:spMkLst>
        </pc:spChg>
        <pc:picChg chg="add mod ord modCrop">
          <ac:chgData name="Cees van Dijk" userId="15484f1a-d14c-4d76-ad31-ba8dbb0f5e95" providerId="ADAL" clId="{1CB1C010-5CD5-40FE-ADDA-4254B89E345D}" dt="2022-10-03T14:48:50.056" v="1249" actId="171"/>
          <ac:picMkLst>
            <pc:docMk/>
            <pc:sldMk cId="1459268754" sldId="301"/>
            <ac:picMk id="5" creationId="{6F89872D-C051-8977-0BAF-602439310905}"/>
          </ac:picMkLst>
        </pc:picChg>
        <pc:picChg chg="del">
          <ac:chgData name="Cees van Dijk" userId="15484f1a-d14c-4d76-ad31-ba8dbb0f5e95" providerId="ADAL" clId="{1CB1C010-5CD5-40FE-ADDA-4254B89E345D}" dt="2022-09-28T15:12:08.465" v="1149" actId="478"/>
          <ac:picMkLst>
            <pc:docMk/>
            <pc:sldMk cId="1459268754" sldId="301"/>
            <ac:picMk id="6" creationId="{ECEF2F04-772D-32FA-3A1A-47A9A047927A}"/>
          </ac:picMkLst>
        </pc:picChg>
      </pc:sldChg>
    </pc:docChg>
  </pc:docChgLst>
  <pc:docChgLst>
    <pc:chgData name="Bas Banning" userId="7577e7c9-3863-4282-a3b7-466d1aad20af" providerId="ADAL" clId="{9EC2FB4B-9BF9-4BAB-9F2F-A8291144EB16}"/>
    <pc:docChg chg="custSel addSld modSld">
      <pc:chgData name="Bas Banning" userId="7577e7c9-3863-4282-a3b7-466d1aad20af" providerId="ADAL" clId="{9EC2FB4B-9BF9-4BAB-9F2F-A8291144EB16}" dt="2022-10-05T13:33:52.533" v="57" actId="1076"/>
      <pc:docMkLst>
        <pc:docMk/>
      </pc:docMkLst>
      <pc:sldChg chg="modSp mod modAnim">
        <pc:chgData name="Bas Banning" userId="7577e7c9-3863-4282-a3b7-466d1aad20af" providerId="ADAL" clId="{9EC2FB4B-9BF9-4BAB-9F2F-A8291144EB16}" dt="2022-10-04T07:05:57.382" v="20" actId="1076"/>
        <pc:sldMkLst>
          <pc:docMk/>
          <pc:sldMk cId="657039176" sldId="266"/>
        </pc:sldMkLst>
        <pc:spChg chg="mod">
          <ac:chgData name="Bas Banning" userId="7577e7c9-3863-4282-a3b7-466d1aad20af" providerId="ADAL" clId="{9EC2FB4B-9BF9-4BAB-9F2F-A8291144EB16}" dt="2022-10-04T06:58:14.222" v="16" actId="1076"/>
          <ac:spMkLst>
            <pc:docMk/>
            <pc:sldMk cId="657039176" sldId="266"/>
            <ac:spMk id="4" creationId="{83C00570-7649-CA1B-6068-5612E4EA3B27}"/>
          </ac:spMkLst>
        </pc:spChg>
        <pc:spChg chg="mod">
          <ac:chgData name="Bas Banning" userId="7577e7c9-3863-4282-a3b7-466d1aad20af" providerId="ADAL" clId="{9EC2FB4B-9BF9-4BAB-9F2F-A8291144EB16}" dt="2022-10-04T07:05:42.509" v="18" actId="1076"/>
          <ac:spMkLst>
            <pc:docMk/>
            <pc:sldMk cId="657039176" sldId="266"/>
            <ac:spMk id="12" creationId="{77E80C22-E19E-2022-A3DB-1CCFE6D624BC}"/>
          </ac:spMkLst>
        </pc:spChg>
        <pc:spChg chg="mod">
          <ac:chgData name="Bas Banning" userId="7577e7c9-3863-4282-a3b7-466d1aad20af" providerId="ADAL" clId="{9EC2FB4B-9BF9-4BAB-9F2F-A8291144EB16}" dt="2022-10-04T07:05:57.382" v="20" actId="1076"/>
          <ac:spMkLst>
            <pc:docMk/>
            <pc:sldMk cId="657039176" sldId="266"/>
            <ac:spMk id="15" creationId="{77777E36-94B1-4FD1-5B31-E2A38EAD325A}"/>
          </ac:spMkLst>
        </pc:spChg>
        <pc:spChg chg="mod">
          <ac:chgData name="Bas Banning" userId="7577e7c9-3863-4282-a3b7-466d1aad20af" providerId="ADAL" clId="{9EC2FB4B-9BF9-4BAB-9F2F-A8291144EB16}" dt="2022-10-04T06:58:16.653" v="17" actId="1076"/>
          <ac:spMkLst>
            <pc:docMk/>
            <pc:sldMk cId="657039176" sldId="266"/>
            <ac:spMk id="17" creationId="{D93F9213-0988-8010-1BE1-2984F40F0BF7}"/>
          </ac:spMkLst>
        </pc:spChg>
        <pc:spChg chg="mod">
          <ac:chgData name="Bas Banning" userId="7577e7c9-3863-4282-a3b7-466d1aad20af" providerId="ADAL" clId="{9EC2FB4B-9BF9-4BAB-9F2F-A8291144EB16}" dt="2022-10-04T06:57:50.006" v="13" actId="1076"/>
          <ac:spMkLst>
            <pc:docMk/>
            <pc:sldMk cId="657039176" sldId="266"/>
            <ac:spMk id="19" creationId="{8DFA5EE7-35E6-144D-7C4A-CB6A844BC5DE}"/>
          </ac:spMkLst>
        </pc:spChg>
        <pc:spChg chg="mod">
          <ac:chgData name="Bas Banning" userId="7577e7c9-3863-4282-a3b7-466d1aad20af" providerId="ADAL" clId="{9EC2FB4B-9BF9-4BAB-9F2F-A8291144EB16}" dt="2022-10-04T06:57:57.981" v="14" actId="1076"/>
          <ac:spMkLst>
            <pc:docMk/>
            <pc:sldMk cId="657039176" sldId="266"/>
            <ac:spMk id="21" creationId="{F24289CC-9C40-5DB9-7159-2A8101C94479}"/>
          </ac:spMkLst>
        </pc:spChg>
        <pc:grpChg chg="mod">
          <ac:chgData name="Bas Banning" userId="7577e7c9-3863-4282-a3b7-466d1aad20af" providerId="ADAL" clId="{9EC2FB4B-9BF9-4BAB-9F2F-A8291144EB16}" dt="2022-10-04T06:56:23.340" v="0" actId="1076"/>
          <ac:grpSpMkLst>
            <pc:docMk/>
            <pc:sldMk cId="657039176" sldId="266"/>
            <ac:grpSpMk id="5" creationId="{00000000-0000-0000-0000-000000000000}"/>
          </ac:grpSpMkLst>
        </pc:grpChg>
        <pc:picChg chg="ord">
          <ac:chgData name="Bas Banning" userId="7577e7c9-3863-4282-a3b7-466d1aad20af" providerId="ADAL" clId="{9EC2FB4B-9BF9-4BAB-9F2F-A8291144EB16}" dt="2022-10-04T07:05:45.793" v="19" actId="166"/>
          <ac:picMkLst>
            <pc:docMk/>
            <pc:sldMk cId="657039176" sldId="266"/>
            <ac:picMk id="13" creationId="{00000000-0000-0000-0000-000000000000}"/>
          </ac:picMkLst>
        </pc:picChg>
      </pc:sldChg>
      <pc:sldChg chg="modNotesTx">
        <pc:chgData name="Bas Banning" userId="7577e7c9-3863-4282-a3b7-466d1aad20af" providerId="ADAL" clId="{9EC2FB4B-9BF9-4BAB-9F2F-A8291144EB16}" dt="2022-10-04T07:06:33.689" v="24" actId="20577"/>
        <pc:sldMkLst>
          <pc:docMk/>
          <pc:sldMk cId="2997773904" sldId="292"/>
        </pc:sldMkLst>
      </pc:sldChg>
      <pc:sldChg chg="modNotesTx">
        <pc:chgData name="Bas Banning" userId="7577e7c9-3863-4282-a3b7-466d1aad20af" providerId="ADAL" clId="{9EC2FB4B-9BF9-4BAB-9F2F-A8291144EB16}" dt="2022-10-04T07:06:45.200" v="27" actId="20577"/>
        <pc:sldMkLst>
          <pc:docMk/>
          <pc:sldMk cId="2591477878" sldId="293"/>
        </pc:sldMkLst>
      </pc:sldChg>
      <pc:sldChg chg="modNotesTx">
        <pc:chgData name="Bas Banning" userId="7577e7c9-3863-4282-a3b7-466d1aad20af" providerId="ADAL" clId="{9EC2FB4B-9BF9-4BAB-9F2F-A8291144EB16}" dt="2022-10-04T07:06:37.122" v="25" actId="20577"/>
        <pc:sldMkLst>
          <pc:docMk/>
          <pc:sldMk cId="868527975" sldId="294"/>
        </pc:sldMkLst>
      </pc:sldChg>
      <pc:sldChg chg="modNotesTx">
        <pc:chgData name="Bas Banning" userId="7577e7c9-3863-4282-a3b7-466d1aad20af" providerId="ADAL" clId="{9EC2FB4B-9BF9-4BAB-9F2F-A8291144EB16}" dt="2022-10-04T07:06:59.857" v="31" actId="20577"/>
        <pc:sldMkLst>
          <pc:docMk/>
          <pc:sldMk cId="2625197035" sldId="295"/>
        </pc:sldMkLst>
      </pc:sldChg>
      <pc:sldChg chg="modNotesTx">
        <pc:chgData name="Bas Banning" userId="7577e7c9-3863-4282-a3b7-466d1aad20af" providerId="ADAL" clId="{9EC2FB4B-9BF9-4BAB-9F2F-A8291144EB16}" dt="2022-10-04T07:06:51.825" v="29" actId="20577"/>
        <pc:sldMkLst>
          <pc:docMk/>
          <pc:sldMk cId="2276984887" sldId="296"/>
        </pc:sldMkLst>
      </pc:sldChg>
      <pc:sldChg chg="modNotesTx">
        <pc:chgData name="Bas Banning" userId="7577e7c9-3863-4282-a3b7-466d1aad20af" providerId="ADAL" clId="{9EC2FB4B-9BF9-4BAB-9F2F-A8291144EB16}" dt="2022-10-04T07:06:27.616" v="23" actId="20577"/>
        <pc:sldMkLst>
          <pc:docMk/>
          <pc:sldMk cId="3674558669" sldId="297"/>
        </pc:sldMkLst>
      </pc:sldChg>
      <pc:sldChg chg="modNotesTx">
        <pc:chgData name="Bas Banning" userId="7577e7c9-3863-4282-a3b7-466d1aad20af" providerId="ADAL" clId="{9EC2FB4B-9BF9-4BAB-9F2F-A8291144EB16}" dt="2022-10-04T07:06:56.169" v="30" actId="20577"/>
        <pc:sldMkLst>
          <pc:docMk/>
          <pc:sldMk cId="1650073718" sldId="298"/>
        </pc:sldMkLst>
      </pc:sldChg>
      <pc:sldChg chg="modNotesTx">
        <pc:chgData name="Bas Banning" userId="7577e7c9-3863-4282-a3b7-466d1aad20af" providerId="ADAL" clId="{9EC2FB4B-9BF9-4BAB-9F2F-A8291144EB16}" dt="2022-10-04T07:06:41.233" v="26" actId="20577"/>
        <pc:sldMkLst>
          <pc:docMk/>
          <pc:sldMk cId="4015347728" sldId="299"/>
        </pc:sldMkLst>
      </pc:sldChg>
      <pc:sldChg chg="modNotesTx">
        <pc:chgData name="Bas Banning" userId="7577e7c9-3863-4282-a3b7-466d1aad20af" providerId="ADAL" clId="{9EC2FB4B-9BF9-4BAB-9F2F-A8291144EB16}" dt="2022-10-04T07:06:49.031" v="28" actId="20577"/>
        <pc:sldMkLst>
          <pc:docMk/>
          <pc:sldMk cId="4101425386" sldId="300"/>
        </pc:sldMkLst>
      </pc:sldChg>
      <pc:sldChg chg="modNotesTx">
        <pc:chgData name="Bas Banning" userId="7577e7c9-3863-4282-a3b7-466d1aad20af" providerId="ADAL" clId="{9EC2FB4B-9BF9-4BAB-9F2F-A8291144EB16}" dt="2022-10-04T07:06:24.894" v="22" actId="20577"/>
        <pc:sldMkLst>
          <pc:docMk/>
          <pc:sldMk cId="1459268754" sldId="301"/>
        </pc:sldMkLst>
      </pc:sldChg>
      <pc:sldChg chg="addSp delSp modSp add mod modAnim">
        <pc:chgData name="Bas Banning" userId="7577e7c9-3863-4282-a3b7-466d1aad20af" providerId="ADAL" clId="{9EC2FB4B-9BF9-4BAB-9F2F-A8291144EB16}" dt="2022-10-05T13:33:52.533" v="57" actId="1076"/>
        <pc:sldMkLst>
          <pc:docMk/>
          <pc:sldMk cId="1894559658" sldId="302"/>
        </pc:sldMkLst>
        <pc:spChg chg="add mod">
          <ac:chgData name="Bas Banning" userId="7577e7c9-3863-4282-a3b7-466d1aad20af" providerId="ADAL" clId="{9EC2FB4B-9BF9-4BAB-9F2F-A8291144EB16}" dt="2022-10-05T13:31:37.644" v="54" actId="1076"/>
          <ac:spMkLst>
            <pc:docMk/>
            <pc:sldMk cId="1894559658" sldId="302"/>
            <ac:spMk id="3" creationId="{8413B0C6-9809-DB21-A9F6-197B1D2A451A}"/>
          </ac:spMkLst>
        </pc:spChg>
        <pc:spChg chg="mod">
          <ac:chgData name="Bas Banning" userId="7577e7c9-3863-4282-a3b7-466d1aad20af" providerId="ADAL" clId="{9EC2FB4B-9BF9-4BAB-9F2F-A8291144EB16}" dt="2022-10-05T13:30:35.828" v="36" actId="1076"/>
          <ac:spMkLst>
            <pc:docMk/>
            <pc:sldMk cId="1894559658" sldId="302"/>
            <ac:spMk id="4" creationId="{83C00570-7649-CA1B-6068-5612E4EA3B27}"/>
          </ac:spMkLst>
        </pc:spChg>
        <pc:spChg chg="add mod">
          <ac:chgData name="Bas Banning" userId="7577e7c9-3863-4282-a3b7-466d1aad20af" providerId="ADAL" clId="{9EC2FB4B-9BF9-4BAB-9F2F-A8291144EB16}" dt="2022-10-05T13:31:20.492" v="50" actId="1076"/>
          <ac:spMkLst>
            <pc:docMk/>
            <pc:sldMk cId="1894559658" sldId="302"/>
            <ac:spMk id="11" creationId="{4DFDB208-2873-D88C-7006-67DC8A46A691}"/>
          </ac:spMkLst>
        </pc:spChg>
        <pc:spChg chg="add mod">
          <ac:chgData name="Bas Banning" userId="7577e7c9-3863-4282-a3b7-466d1aad20af" providerId="ADAL" clId="{9EC2FB4B-9BF9-4BAB-9F2F-A8291144EB16}" dt="2022-10-05T13:31:02.418" v="45" actId="1076"/>
          <ac:spMkLst>
            <pc:docMk/>
            <pc:sldMk cId="1894559658" sldId="302"/>
            <ac:spMk id="14" creationId="{72D302D1-93AF-1886-455F-DEDCAAA43043}"/>
          </ac:spMkLst>
        </pc:spChg>
        <pc:spChg chg="mod">
          <ac:chgData name="Bas Banning" userId="7577e7c9-3863-4282-a3b7-466d1aad20af" providerId="ADAL" clId="{9EC2FB4B-9BF9-4BAB-9F2F-A8291144EB16}" dt="2022-10-05T13:31:09.219" v="47" actId="1076"/>
          <ac:spMkLst>
            <pc:docMk/>
            <pc:sldMk cId="1894559658" sldId="302"/>
            <ac:spMk id="15" creationId="{77777E36-94B1-4FD1-5B31-E2A38EAD325A}"/>
          </ac:spMkLst>
        </pc:spChg>
        <pc:spChg chg="add mod">
          <ac:chgData name="Bas Banning" userId="7577e7c9-3863-4282-a3b7-466d1aad20af" providerId="ADAL" clId="{9EC2FB4B-9BF9-4BAB-9F2F-A8291144EB16}" dt="2022-10-05T13:31:23.564" v="51" actId="1076"/>
          <ac:spMkLst>
            <pc:docMk/>
            <pc:sldMk cId="1894559658" sldId="302"/>
            <ac:spMk id="16" creationId="{55157153-43E1-D14E-1641-CB3A4258CB5C}"/>
          </ac:spMkLst>
        </pc:spChg>
        <pc:spChg chg="add mod">
          <ac:chgData name="Bas Banning" userId="7577e7c9-3863-4282-a3b7-466d1aad20af" providerId="ADAL" clId="{9EC2FB4B-9BF9-4BAB-9F2F-A8291144EB16}" dt="2022-10-05T13:31:30.620" v="53" actId="1076"/>
          <ac:spMkLst>
            <pc:docMk/>
            <pc:sldMk cId="1894559658" sldId="302"/>
            <ac:spMk id="18" creationId="{82980EBB-1969-EB27-D3F2-16E9F2D6B424}"/>
          </ac:spMkLst>
        </pc:spChg>
        <pc:spChg chg="add mod">
          <ac:chgData name="Bas Banning" userId="7577e7c9-3863-4282-a3b7-466d1aad20af" providerId="ADAL" clId="{9EC2FB4B-9BF9-4BAB-9F2F-A8291144EB16}" dt="2022-10-05T13:31:39.403" v="55" actId="1076"/>
          <ac:spMkLst>
            <pc:docMk/>
            <pc:sldMk cId="1894559658" sldId="302"/>
            <ac:spMk id="20" creationId="{E9B87A77-1A86-1C84-8CF4-7764FF900A08}"/>
          </ac:spMkLst>
        </pc:spChg>
        <pc:spChg chg="add mod">
          <ac:chgData name="Bas Banning" userId="7577e7c9-3863-4282-a3b7-466d1aad20af" providerId="ADAL" clId="{9EC2FB4B-9BF9-4BAB-9F2F-A8291144EB16}" dt="2022-10-05T13:31:25.516" v="52" actId="1076"/>
          <ac:spMkLst>
            <pc:docMk/>
            <pc:sldMk cId="1894559658" sldId="302"/>
            <ac:spMk id="22" creationId="{43D6572C-8134-9DE6-29D7-704340302E7F}"/>
          </ac:spMkLst>
        </pc:spChg>
        <pc:spChg chg="add mod">
          <ac:chgData name="Bas Banning" userId="7577e7c9-3863-4282-a3b7-466d1aad20af" providerId="ADAL" clId="{9EC2FB4B-9BF9-4BAB-9F2F-A8291144EB16}" dt="2022-10-05T13:33:52.533" v="57" actId="1076"/>
          <ac:spMkLst>
            <pc:docMk/>
            <pc:sldMk cId="1894559658" sldId="302"/>
            <ac:spMk id="23" creationId="{DB450DBC-E836-A777-1A08-19235F5E42B8}"/>
          </ac:spMkLst>
        </pc:spChg>
        <pc:picChg chg="del">
          <ac:chgData name="Bas Banning" userId="7577e7c9-3863-4282-a3b7-466d1aad20af" providerId="ADAL" clId="{9EC2FB4B-9BF9-4BAB-9F2F-A8291144EB16}" dt="2022-10-05T13:30:25.252" v="33" actId="478"/>
          <ac:picMkLst>
            <pc:docMk/>
            <pc:sldMk cId="1894559658" sldId="302"/>
            <ac:picMk id="13" creationId="{00000000-0000-0000-0000-00000000000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814FE8B-7A65-9B47-8F56-2D30012BDEEE}" type="datetimeFigureOut">
              <a:rPr lang="nl-NL" smtClean="0"/>
              <a:t>12-10-2022</a:t>
            </a:fld>
            <a:endParaRPr lang="nl-NL"/>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0952CEB-2BFA-B94E-A417-6D5514E5CFB7}" type="slidenum">
              <a:rPr lang="nl-NL" smtClean="0"/>
              <a:t>‹nr.›</a:t>
            </a:fld>
            <a:endParaRPr lang="nl-NL"/>
          </a:p>
        </p:txBody>
      </p:sp>
    </p:spTree>
    <p:extLst>
      <p:ext uri="{BB962C8B-B14F-4D97-AF65-F5344CB8AC3E}">
        <p14:creationId xmlns:p14="http://schemas.microsoft.com/office/powerpoint/2010/main" val="17441776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432D6E-9725-964D-938F-E18D8D177D2F}" type="datetimeFigureOut">
              <a:rPr lang="nl-NL" smtClean="0"/>
              <a:t>12-10-2022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151376-0157-B84F-87E6-9CFD05A29497}" type="slidenum">
              <a:rPr lang="nl-NL" smtClean="0"/>
              <a:t>‹nr.›</a:t>
            </a:fld>
            <a:endParaRPr lang="nl-NL"/>
          </a:p>
        </p:txBody>
      </p:sp>
    </p:spTree>
    <p:extLst>
      <p:ext uri="{BB962C8B-B14F-4D97-AF65-F5344CB8AC3E}">
        <p14:creationId xmlns:p14="http://schemas.microsoft.com/office/powerpoint/2010/main" val="555502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151376-0157-B84F-87E6-9CFD05A29497}" type="slidenum">
              <a:rPr lang="nl-NL" smtClean="0"/>
              <a:t>1</a:t>
            </a:fld>
            <a:endParaRPr lang="nl-NL"/>
          </a:p>
        </p:txBody>
      </p:sp>
    </p:spTree>
    <p:extLst>
      <p:ext uri="{BB962C8B-B14F-4D97-AF65-F5344CB8AC3E}">
        <p14:creationId xmlns:p14="http://schemas.microsoft.com/office/powerpoint/2010/main" val="16421335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a:solidFill>
                  <a:srgbClr val="000000"/>
                </a:solidFill>
                <a:effectLst/>
                <a:latin typeface="Calibri" panose="020F0502020204030204" pitchFamily="34" charset="0"/>
                <a:ea typeface="Times New Roman" panose="02020603050405020304" pitchFamily="18" charset="0"/>
              </a:rPr>
              <a:t>Vanaf je 15</a:t>
            </a:r>
            <a:r>
              <a:rPr lang="nl-NL" sz="1200" baseline="30000">
                <a:solidFill>
                  <a:srgbClr val="000000"/>
                </a:solidFill>
                <a:effectLst/>
                <a:latin typeface="Calibri" panose="020F0502020204030204" pitchFamily="34" charset="0"/>
                <a:ea typeface="Times New Roman" panose="02020603050405020304" pitchFamily="18" charset="0"/>
              </a:rPr>
              <a:t>e</a:t>
            </a:r>
            <a:r>
              <a:rPr lang="nl-NL" sz="1200">
                <a:solidFill>
                  <a:srgbClr val="000000"/>
                </a:solidFill>
                <a:effectLst/>
                <a:latin typeface="Calibri" panose="020F0502020204030204" pitchFamily="34" charset="0"/>
                <a:ea typeface="Times New Roman" panose="02020603050405020304" pitchFamily="18" charset="0"/>
              </a:rPr>
              <a:t> mag je baas je per uur niet minder betalen dan €2,99. Als je ouder bent is je minimumloon hoger.</a:t>
            </a:r>
            <a:endParaRPr lang="en-US" sz="1200">
              <a:effectLst/>
              <a:latin typeface="Times New Roman" panose="02020603050405020304" pitchFamily="18" charset="0"/>
              <a:ea typeface="Times New Roman" panose="02020603050405020304" pitchFamily="18" charset="0"/>
            </a:endParaRPr>
          </a:p>
          <a:p>
            <a:endParaRPr lang="nl-NL"/>
          </a:p>
        </p:txBody>
      </p:sp>
      <p:sp>
        <p:nvSpPr>
          <p:cNvPr id="4" name="Tijdelijke aanduiding voor dianummer 3"/>
          <p:cNvSpPr>
            <a:spLocks noGrp="1"/>
          </p:cNvSpPr>
          <p:nvPr>
            <p:ph type="sldNum" sz="quarter" idx="5"/>
          </p:nvPr>
        </p:nvSpPr>
        <p:spPr/>
        <p:txBody>
          <a:bodyPr/>
          <a:lstStyle/>
          <a:p>
            <a:fld id="{BA151376-0157-B84F-87E6-9CFD05A29497}" type="slidenum">
              <a:rPr lang="nl-NL" smtClean="0"/>
              <a:t>10</a:t>
            </a:fld>
            <a:endParaRPr lang="nl-NL"/>
          </a:p>
        </p:txBody>
      </p:sp>
    </p:spTree>
    <p:extLst>
      <p:ext uri="{BB962C8B-B14F-4D97-AF65-F5344CB8AC3E}">
        <p14:creationId xmlns:p14="http://schemas.microsoft.com/office/powerpoint/2010/main" val="19162423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a:solidFill>
                  <a:srgbClr val="000000"/>
                </a:solidFill>
                <a:effectLst/>
                <a:latin typeface="Calibri" panose="020F0502020204030204" pitchFamily="34" charset="0"/>
                <a:ea typeface="Times New Roman" panose="02020603050405020304" pitchFamily="18" charset="0"/>
              </a:rPr>
              <a:t>Als je 12 jaar of ouder bent, vraagt de rechter als je ouders gaan scheiden ook naar jouw mening. Dit betekent niet dat de rechter ook moet doen wat jij vindt, maar hij moet wel naar jouw mening luisteren. </a:t>
            </a:r>
            <a:endParaRPr lang="en-US" sz="1200">
              <a:effectLst/>
              <a:latin typeface="Times New Roman" panose="02020603050405020304" pitchFamily="18" charset="0"/>
              <a:ea typeface="Times New Roman" panose="02020603050405020304" pitchFamily="18" charset="0"/>
            </a:endParaRPr>
          </a:p>
          <a:p>
            <a:endParaRPr lang="nl-NL"/>
          </a:p>
        </p:txBody>
      </p:sp>
      <p:sp>
        <p:nvSpPr>
          <p:cNvPr id="4" name="Tijdelijke aanduiding voor dianummer 3"/>
          <p:cNvSpPr>
            <a:spLocks noGrp="1"/>
          </p:cNvSpPr>
          <p:nvPr>
            <p:ph type="sldNum" sz="quarter" idx="5"/>
          </p:nvPr>
        </p:nvSpPr>
        <p:spPr/>
        <p:txBody>
          <a:bodyPr/>
          <a:lstStyle/>
          <a:p>
            <a:fld id="{BA151376-0157-B84F-87E6-9CFD05A29497}" type="slidenum">
              <a:rPr lang="nl-NL" smtClean="0"/>
              <a:t>11</a:t>
            </a:fld>
            <a:endParaRPr lang="nl-NL"/>
          </a:p>
        </p:txBody>
      </p:sp>
    </p:spTree>
    <p:extLst>
      <p:ext uri="{BB962C8B-B14F-4D97-AF65-F5344CB8AC3E}">
        <p14:creationId xmlns:p14="http://schemas.microsoft.com/office/powerpoint/2010/main" val="17322572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BA151376-0157-B84F-87E6-9CFD05A29497}" type="slidenum">
              <a:rPr lang="nl-NL" smtClean="0"/>
              <a:t>12</a:t>
            </a:fld>
            <a:endParaRPr lang="nl-NL"/>
          </a:p>
        </p:txBody>
      </p:sp>
    </p:spTree>
    <p:extLst>
      <p:ext uri="{BB962C8B-B14F-4D97-AF65-F5344CB8AC3E}">
        <p14:creationId xmlns:p14="http://schemas.microsoft.com/office/powerpoint/2010/main" val="3638114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151376-0157-B84F-87E6-9CFD05A29497}" type="slidenum">
              <a:rPr lang="nl-NL" smtClean="0"/>
              <a:t>2</a:t>
            </a:fld>
            <a:endParaRPr lang="nl-NL"/>
          </a:p>
        </p:txBody>
      </p:sp>
    </p:spTree>
    <p:extLst>
      <p:ext uri="{BB962C8B-B14F-4D97-AF65-F5344CB8AC3E}">
        <p14:creationId xmlns:p14="http://schemas.microsoft.com/office/powerpoint/2010/main" val="2035255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Iedereen vanaf 14 jaar moet een</a:t>
            </a:r>
            <a:r>
              <a:rPr lang="nl-NL" sz="1200">
                <a:solidFill>
                  <a:srgbClr val="000000"/>
                </a:solidFill>
                <a:effectLst/>
                <a:latin typeface="Calibri" panose="020F0502020204030204" pitchFamily="34" charset="0"/>
                <a:ea typeface="Times New Roman" panose="02020603050405020304" pitchFamily="18" charset="0"/>
              </a:rPr>
              <a:t> identiteitskaart of een paspoort</a:t>
            </a:r>
            <a:r>
              <a:rPr lang="nl-NL"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bij zich hebben (of rijbewijs).</a:t>
            </a:r>
            <a:endParaRPr lang="en-US" sz="1200">
              <a:effectLst/>
              <a:latin typeface="Times New Roman" panose="02020603050405020304" pitchFamily="18" charset="0"/>
              <a:ea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BA151376-0157-B84F-87E6-9CFD05A29497}" type="slidenum">
              <a:rPr lang="nl-NL" smtClean="0"/>
              <a:t>3</a:t>
            </a:fld>
            <a:endParaRPr lang="nl-NL"/>
          </a:p>
        </p:txBody>
      </p:sp>
    </p:spTree>
    <p:extLst>
      <p:ext uri="{BB962C8B-B14F-4D97-AF65-F5344CB8AC3E}">
        <p14:creationId xmlns:p14="http://schemas.microsoft.com/office/powerpoint/2010/main" val="3401440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a:solidFill>
                  <a:srgbClr val="000000"/>
                </a:solidFill>
                <a:effectLst/>
                <a:latin typeface="Calibri" panose="020F0502020204030204" pitchFamily="34" charset="0"/>
                <a:ea typeface="Times New Roman" panose="02020603050405020304" pitchFamily="18" charset="0"/>
              </a:rPr>
              <a:t>Als je al zelf een paspoort hebt, mag je je nieuw paspoort vanaf 12 jaar zelf aanvragen bij de gemeente waarin je woont. Anders moet de ouder mee waarbij je in het paspoort staat. </a:t>
            </a:r>
            <a:endParaRPr lang="nl-NL" b="0" baseline="0"/>
          </a:p>
          <a:p>
            <a:endParaRPr lang="nl-NL"/>
          </a:p>
        </p:txBody>
      </p:sp>
      <p:sp>
        <p:nvSpPr>
          <p:cNvPr id="4" name="Tijdelijke aanduiding voor dianummer 3"/>
          <p:cNvSpPr>
            <a:spLocks noGrp="1"/>
          </p:cNvSpPr>
          <p:nvPr>
            <p:ph type="sldNum" sz="quarter" idx="5"/>
          </p:nvPr>
        </p:nvSpPr>
        <p:spPr/>
        <p:txBody>
          <a:bodyPr/>
          <a:lstStyle/>
          <a:p>
            <a:fld id="{BA151376-0157-B84F-87E6-9CFD05A29497}" type="slidenum">
              <a:rPr lang="nl-NL" smtClean="0"/>
              <a:t>4</a:t>
            </a:fld>
            <a:endParaRPr lang="nl-NL"/>
          </a:p>
        </p:txBody>
      </p:sp>
    </p:spTree>
    <p:extLst>
      <p:ext uri="{BB962C8B-B14F-4D97-AF65-F5344CB8AC3E}">
        <p14:creationId xmlns:p14="http://schemas.microsoft.com/office/powerpoint/2010/main" val="26400237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a:effectLst/>
                <a:latin typeface="Calibri" panose="020F0502020204030204" pitchFamily="34" charset="0"/>
                <a:ea typeface="Times New Roman" panose="02020603050405020304" pitchFamily="18" charset="0"/>
              </a:rPr>
              <a:t>Je mag stemmen vanaf je 18e jaar. Als je wilt stemmen voor de Tweede Kamerverkiezingen moet je ook een Nederlands paspoort hebben. Voor de andere verkiezingen moet je uit de EU komen of minstens 5 jaar in Nederland wonen.</a:t>
            </a:r>
          </a:p>
          <a:p>
            <a:endParaRPr lang="nl-NL"/>
          </a:p>
          <a:p>
            <a:r>
              <a:rPr lang="nl-NL"/>
              <a:t>Bron: Bart van Vliet</a:t>
            </a:r>
          </a:p>
        </p:txBody>
      </p:sp>
      <p:sp>
        <p:nvSpPr>
          <p:cNvPr id="4" name="Tijdelijke aanduiding voor dianummer 3"/>
          <p:cNvSpPr>
            <a:spLocks noGrp="1"/>
          </p:cNvSpPr>
          <p:nvPr>
            <p:ph type="sldNum" sz="quarter" idx="5"/>
          </p:nvPr>
        </p:nvSpPr>
        <p:spPr/>
        <p:txBody>
          <a:bodyPr/>
          <a:lstStyle/>
          <a:p>
            <a:fld id="{BA151376-0157-B84F-87E6-9CFD05A29497}" type="slidenum">
              <a:rPr lang="nl-NL" smtClean="0"/>
              <a:t>5</a:t>
            </a:fld>
            <a:endParaRPr lang="nl-NL"/>
          </a:p>
        </p:txBody>
      </p:sp>
    </p:spTree>
    <p:extLst>
      <p:ext uri="{BB962C8B-B14F-4D97-AF65-F5344CB8AC3E}">
        <p14:creationId xmlns:p14="http://schemas.microsoft.com/office/powerpoint/2010/main" val="32399832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a:effectLst/>
                <a:latin typeface="Calibri" panose="020F0502020204030204" pitchFamily="34" charset="0"/>
                <a:ea typeface="Times New Roman" panose="02020603050405020304" pitchFamily="18" charset="0"/>
              </a:rPr>
              <a:t>Vanaf je 18</a:t>
            </a:r>
            <a:r>
              <a:rPr lang="nl-NL" sz="1800" baseline="30000">
                <a:effectLst/>
                <a:latin typeface="Calibri" panose="020F0502020204030204" pitchFamily="34" charset="0"/>
                <a:ea typeface="Times New Roman" panose="02020603050405020304" pitchFamily="18" charset="0"/>
              </a:rPr>
              <a:t>e</a:t>
            </a:r>
            <a:r>
              <a:rPr lang="nl-NL" sz="1800">
                <a:effectLst/>
                <a:latin typeface="Calibri" panose="020F0502020204030204" pitchFamily="34" charset="0"/>
                <a:ea typeface="Times New Roman" panose="02020603050405020304" pitchFamily="18" charset="0"/>
              </a:rPr>
              <a:t> mag je wat alle Nederlanders mogen, dus ook trouwen.</a:t>
            </a:r>
          </a:p>
        </p:txBody>
      </p:sp>
      <p:sp>
        <p:nvSpPr>
          <p:cNvPr id="4" name="Tijdelijke aanduiding voor dianummer 3"/>
          <p:cNvSpPr>
            <a:spLocks noGrp="1"/>
          </p:cNvSpPr>
          <p:nvPr>
            <p:ph type="sldNum" sz="quarter" idx="5"/>
          </p:nvPr>
        </p:nvSpPr>
        <p:spPr/>
        <p:txBody>
          <a:bodyPr/>
          <a:lstStyle/>
          <a:p>
            <a:fld id="{BA151376-0157-B84F-87E6-9CFD05A29497}" type="slidenum">
              <a:rPr lang="nl-NL" smtClean="0"/>
              <a:t>6</a:t>
            </a:fld>
            <a:endParaRPr lang="nl-NL"/>
          </a:p>
        </p:txBody>
      </p:sp>
    </p:spTree>
    <p:extLst>
      <p:ext uri="{BB962C8B-B14F-4D97-AF65-F5344CB8AC3E}">
        <p14:creationId xmlns:p14="http://schemas.microsoft.com/office/powerpoint/2010/main" val="3038811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a:solidFill>
                  <a:srgbClr val="000000"/>
                </a:solidFill>
                <a:effectLst/>
                <a:latin typeface="Calibri" panose="020F0502020204030204" pitchFamily="34" charset="0"/>
                <a:ea typeface="Times New Roman" panose="02020603050405020304" pitchFamily="18" charset="0"/>
              </a:rPr>
              <a:t>Een donor is iemand die een stukje van zijn lichaam geeft aan iemand anders. Bijvoorbeeld een long, of een stuk huid. Dat kan na je dood, maar soms ook als je nog leeft. Bijvoorbeeld bij een nier.</a:t>
            </a:r>
            <a:endParaRPr lang="en-US" sz="1200">
              <a:effectLst/>
              <a:latin typeface="Times New Roman" panose="02020603050405020304" pitchFamily="18" charset="0"/>
              <a:ea typeface="Times New Roman" panose="02020603050405020304" pitchFamily="18" charset="0"/>
            </a:endParaRPr>
          </a:p>
          <a:p>
            <a:endParaRPr lang="nl-NL"/>
          </a:p>
        </p:txBody>
      </p:sp>
      <p:sp>
        <p:nvSpPr>
          <p:cNvPr id="4" name="Tijdelijke aanduiding voor dianummer 3"/>
          <p:cNvSpPr>
            <a:spLocks noGrp="1"/>
          </p:cNvSpPr>
          <p:nvPr>
            <p:ph type="sldNum" sz="quarter" idx="5"/>
          </p:nvPr>
        </p:nvSpPr>
        <p:spPr/>
        <p:txBody>
          <a:bodyPr/>
          <a:lstStyle/>
          <a:p>
            <a:fld id="{BA151376-0157-B84F-87E6-9CFD05A29497}" type="slidenum">
              <a:rPr lang="nl-NL" smtClean="0"/>
              <a:t>7</a:t>
            </a:fld>
            <a:endParaRPr lang="nl-NL"/>
          </a:p>
        </p:txBody>
      </p:sp>
    </p:spTree>
    <p:extLst>
      <p:ext uri="{BB962C8B-B14F-4D97-AF65-F5344CB8AC3E}">
        <p14:creationId xmlns:p14="http://schemas.microsoft.com/office/powerpoint/2010/main" val="2241720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a:effectLst/>
                <a:latin typeface="Calibri" panose="020F0502020204030204" pitchFamily="34" charset="0"/>
                <a:ea typeface="Times New Roman" panose="02020603050405020304" pitchFamily="18" charset="0"/>
              </a:rPr>
              <a:t>Vanaf deze leeftijd mogen mensen op je stemmen tijdens de verkiezingen. Het jongste Kamerlid ooit was 20 jaar. Het jongste gemeenteraadslid werd 18 jaar op de dag van de verkiezingen.</a:t>
            </a:r>
          </a:p>
          <a:p>
            <a:endParaRPr lang="nl-NL"/>
          </a:p>
          <a:p>
            <a:r>
              <a:rPr lang="nl-NL"/>
              <a:t>Bron: Bart van Vliet</a:t>
            </a:r>
          </a:p>
        </p:txBody>
      </p:sp>
      <p:sp>
        <p:nvSpPr>
          <p:cNvPr id="4" name="Tijdelijke aanduiding voor dianummer 3"/>
          <p:cNvSpPr>
            <a:spLocks noGrp="1"/>
          </p:cNvSpPr>
          <p:nvPr>
            <p:ph type="sldNum" sz="quarter" idx="5"/>
          </p:nvPr>
        </p:nvSpPr>
        <p:spPr/>
        <p:txBody>
          <a:bodyPr/>
          <a:lstStyle/>
          <a:p>
            <a:fld id="{BA151376-0157-B84F-87E6-9CFD05A29497}" type="slidenum">
              <a:rPr lang="nl-NL" smtClean="0"/>
              <a:t>8</a:t>
            </a:fld>
            <a:endParaRPr lang="nl-NL"/>
          </a:p>
        </p:txBody>
      </p:sp>
    </p:spTree>
    <p:extLst>
      <p:ext uri="{BB962C8B-B14F-4D97-AF65-F5344CB8AC3E}">
        <p14:creationId xmlns:p14="http://schemas.microsoft.com/office/powerpoint/2010/main" val="2898968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a:effectLst/>
                <a:latin typeface="Calibri" panose="020F0502020204030204" pitchFamily="34" charset="0"/>
                <a:ea typeface="Times New Roman" panose="02020603050405020304" pitchFamily="18" charset="0"/>
              </a:rPr>
              <a:t>Je mag in Nederland vanaf 13 jaar een bijbaantje. Maar niet meer dan 2 uur per schooldag en in het weekend alleen op zaterdag.</a:t>
            </a:r>
            <a:r>
              <a:rPr lang="nl-NL" sz="1200">
                <a:solidFill>
                  <a:srgbClr val="000000"/>
                </a:solidFill>
                <a:effectLst/>
                <a:latin typeface="Calibri" panose="020F0502020204030204" pitchFamily="34" charset="0"/>
                <a:ea typeface="Times New Roman" panose="02020603050405020304" pitchFamily="18" charset="0"/>
              </a:rPr>
              <a:t> Pas vanaf 18 jaar mag je echt alles doen. </a:t>
            </a:r>
            <a:endParaRPr lang="nl-NL" baseline="0"/>
          </a:p>
          <a:p>
            <a:endParaRPr lang="nl-NL"/>
          </a:p>
        </p:txBody>
      </p:sp>
      <p:sp>
        <p:nvSpPr>
          <p:cNvPr id="4" name="Tijdelijke aanduiding voor dianummer 3"/>
          <p:cNvSpPr>
            <a:spLocks noGrp="1"/>
          </p:cNvSpPr>
          <p:nvPr>
            <p:ph type="sldNum" sz="quarter" idx="5"/>
          </p:nvPr>
        </p:nvSpPr>
        <p:spPr/>
        <p:txBody>
          <a:bodyPr/>
          <a:lstStyle/>
          <a:p>
            <a:fld id="{BA151376-0157-B84F-87E6-9CFD05A29497}" type="slidenum">
              <a:rPr lang="nl-NL" smtClean="0"/>
              <a:t>9</a:t>
            </a:fld>
            <a:endParaRPr lang="nl-NL"/>
          </a:p>
        </p:txBody>
      </p:sp>
    </p:spTree>
    <p:extLst>
      <p:ext uri="{BB962C8B-B14F-4D97-AF65-F5344CB8AC3E}">
        <p14:creationId xmlns:p14="http://schemas.microsoft.com/office/powerpoint/2010/main" val="1379952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kst + beelddia">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60000" y="1620000"/>
            <a:ext cx="6270171" cy="312933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ekstvak 3"/>
          <p:cNvSpPr txBox="1"/>
          <p:nvPr userDrawn="1"/>
        </p:nvSpPr>
        <p:spPr>
          <a:xfrm>
            <a:off x="0" y="468000"/>
            <a:ext cx="1764000" cy="4680000"/>
          </a:xfrm>
          <a:prstGeom prst="rect">
            <a:avLst/>
          </a:prstGeom>
          <a:solidFill>
            <a:schemeClr val="bg2"/>
          </a:solidFill>
        </p:spPr>
        <p:txBody>
          <a:bodyPr wrap="square" rtlCol="0" anchor="ctr" anchorCtr="0">
            <a:noAutofit/>
          </a:bodyPr>
          <a:lstStyle/>
          <a:p>
            <a:r>
              <a:rPr lang="nl-NL">
                <a:solidFill>
                  <a:schemeClr val="bg2">
                    <a:lumMod val="75000"/>
                  </a:schemeClr>
                </a:solidFill>
              </a:rPr>
              <a:t>Beeld op de positie van dit grijze kader </a:t>
            </a:r>
          </a:p>
          <a:p>
            <a:r>
              <a:rPr lang="nl-NL">
                <a:solidFill>
                  <a:schemeClr val="bg2">
                    <a:lumMod val="75000"/>
                  </a:schemeClr>
                </a:solidFill>
              </a:rPr>
              <a:t>Breedte 5 cm</a:t>
            </a:r>
          </a:p>
          <a:p>
            <a:r>
              <a:rPr lang="nl-NL">
                <a:solidFill>
                  <a:schemeClr val="bg2">
                    <a:lumMod val="75000"/>
                  </a:schemeClr>
                </a:solidFill>
              </a:rPr>
              <a:t>Hoogte 13 cm</a:t>
            </a:r>
          </a:p>
          <a:p>
            <a:r>
              <a:rPr lang="nl-NL">
                <a:solidFill>
                  <a:schemeClr val="bg2">
                    <a:lumMod val="75000"/>
                  </a:schemeClr>
                </a:solidFill>
              </a:rPr>
              <a:t>Vert. positie 1,3 cm</a:t>
            </a:r>
          </a:p>
          <a:p>
            <a:r>
              <a:rPr lang="nl-NL">
                <a:solidFill>
                  <a:schemeClr val="bg2">
                    <a:lumMod val="75000"/>
                  </a:schemeClr>
                </a:solidFill>
              </a:rPr>
              <a:t>Hor. Positie 0 cm</a:t>
            </a:r>
          </a:p>
          <a:p>
            <a:endParaRPr lang="nl-NL">
              <a:solidFill>
                <a:schemeClr val="bg2">
                  <a:lumMod val="75000"/>
                </a:schemeClr>
              </a:solidFill>
            </a:endParaRPr>
          </a:p>
          <a:p>
            <a:pPr marL="228600" indent="-228600">
              <a:buAutoNum type="arabicPeriod"/>
            </a:pPr>
            <a:r>
              <a:rPr lang="nl-NL">
                <a:solidFill>
                  <a:schemeClr val="bg2">
                    <a:lumMod val="75000"/>
                  </a:schemeClr>
                </a:solidFill>
              </a:rPr>
              <a:t>Voeg een afbeelding toe</a:t>
            </a:r>
          </a:p>
          <a:p>
            <a:pPr marL="228600" indent="-228600">
              <a:buAutoNum type="arabicPeriod"/>
            </a:pPr>
            <a:r>
              <a:rPr lang="nl-NL" err="1">
                <a:solidFill>
                  <a:schemeClr val="bg2">
                    <a:lumMod val="75000"/>
                  </a:schemeClr>
                </a:solidFill>
              </a:rPr>
              <a:t>Muis-klik</a:t>
            </a:r>
            <a:r>
              <a:rPr lang="nl-NL" baseline="0">
                <a:solidFill>
                  <a:schemeClr val="bg2">
                    <a:lumMod val="75000"/>
                  </a:schemeClr>
                </a:solidFill>
              </a:rPr>
              <a:t> rechts op de afbeelding en selecteer ‘Bijsnijden’</a:t>
            </a:r>
          </a:p>
          <a:p>
            <a:pPr marL="228600" indent="-228600">
              <a:buAutoNum type="arabicPeriod"/>
            </a:pPr>
            <a:r>
              <a:rPr lang="nl-NL" baseline="0">
                <a:solidFill>
                  <a:schemeClr val="bg2">
                    <a:lumMod val="75000"/>
                  </a:schemeClr>
                </a:solidFill>
              </a:rPr>
              <a:t>Pas de breedte van de afbeelding aan en </a:t>
            </a:r>
            <a:r>
              <a:rPr lang="nl-NL" baseline="0" err="1">
                <a:solidFill>
                  <a:schemeClr val="bg2">
                    <a:lumMod val="75000"/>
                  </a:schemeClr>
                </a:solidFill>
              </a:rPr>
              <a:t>zonodig</a:t>
            </a:r>
            <a:r>
              <a:rPr lang="nl-NL" baseline="0">
                <a:solidFill>
                  <a:schemeClr val="bg2">
                    <a:lumMod val="75000"/>
                  </a:schemeClr>
                </a:solidFill>
              </a:rPr>
              <a:t> de uitsnede</a:t>
            </a:r>
          </a:p>
        </p:txBody>
      </p:sp>
      <p:sp>
        <p:nvSpPr>
          <p:cNvPr id="7" name="Titel 6"/>
          <p:cNvSpPr>
            <a:spLocks noGrp="1"/>
          </p:cNvSpPr>
          <p:nvPr>
            <p:ph type="title"/>
          </p:nvPr>
        </p:nvSpPr>
        <p:spPr>
          <a:xfrm>
            <a:off x="2160000" y="720000"/>
            <a:ext cx="6270171" cy="900000"/>
          </a:xfrm>
        </p:spPr>
        <p:txBody>
          <a:bodyPr/>
          <a:lstStyle>
            <a:lvl1pPr>
              <a:defRPr>
                <a:solidFill>
                  <a:schemeClr val="tx1"/>
                </a:solidFill>
              </a:defRPr>
            </a:lvl1pPr>
          </a:lstStyle>
          <a:p>
            <a:r>
              <a:rPr lang="nl-NL"/>
              <a:t>Klik om stijl te bewerken</a:t>
            </a:r>
          </a:p>
        </p:txBody>
      </p:sp>
      <p:sp>
        <p:nvSpPr>
          <p:cNvPr id="8"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oofdstukopening">
    <p:spTree>
      <p:nvGrpSpPr>
        <p:cNvPr id="1" name=""/>
        <p:cNvGrpSpPr/>
        <p:nvPr/>
      </p:nvGrpSpPr>
      <p:grpSpPr>
        <a:xfrm>
          <a:off x="0" y="0"/>
          <a:ext cx="0" cy="0"/>
          <a:chOff x="0" y="0"/>
          <a:chExt cx="0" cy="0"/>
        </a:xfrm>
      </p:grpSpPr>
      <p:sp>
        <p:nvSpPr>
          <p:cNvPr id="6" name="Rechthoek 5"/>
          <p:cNvSpPr/>
          <p:nvPr userDrawn="1"/>
        </p:nvSpPr>
        <p:spPr>
          <a:xfrm>
            <a:off x="0" y="3771901"/>
            <a:ext cx="9144000" cy="137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itle 1"/>
          <p:cNvSpPr>
            <a:spLocks noGrp="1"/>
          </p:cNvSpPr>
          <p:nvPr>
            <p:ph type="ctrTitle"/>
          </p:nvPr>
        </p:nvSpPr>
        <p:spPr>
          <a:xfrm>
            <a:off x="2057401" y="3771900"/>
            <a:ext cx="6542322" cy="971550"/>
          </a:xfrm>
        </p:spPr>
        <p:txBody>
          <a:bodyPr anchor="b"/>
          <a:lstStyle>
            <a:lvl1pPr algn="l">
              <a:defRPr sz="3600">
                <a:solidFill>
                  <a:schemeClr val="bg1"/>
                </a:solidFill>
              </a:defRPr>
            </a:lvl1pPr>
          </a:lstStyle>
          <a:p>
            <a:r>
              <a:rPr lang="nl-NL"/>
              <a:t>Klik om stijl te bewerken</a:t>
            </a:r>
            <a:endParaRPr lang="en-US"/>
          </a:p>
        </p:txBody>
      </p:sp>
    </p:spTree>
    <p:extLst>
      <p:ext uri="{BB962C8B-B14F-4D97-AF65-F5344CB8AC3E}">
        <p14:creationId xmlns:p14="http://schemas.microsoft.com/office/powerpoint/2010/main" val="140540287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2160000" y="927156"/>
            <a:ext cx="6542322" cy="1790700"/>
          </a:xfrm>
        </p:spPr>
        <p:txBody>
          <a:bodyPr anchor="b"/>
          <a:lstStyle>
            <a:lvl1pPr algn="l">
              <a:defRPr sz="4500"/>
            </a:lvl1pPr>
          </a:lstStyle>
          <a:p>
            <a:r>
              <a:rPr lang="nl-NL"/>
              <a:t>Klik om stijl te bewerken</a:t>
            </a:r>
            <a:endParaRPr lang="en-US"/>
          </a:p>
        </p:txBody>
      </p:sp>
      <p:sp>
        <p:nvSpPr>
          <p:cNvPr id="3" name="Subtitle 2"/>
          <p:cNvSpPr>
            <a:spLocks noGrp="1"/>
          </p:cNvSpPr>
          <p:nvPr>
            <p:ph type="subTitle" idx="1"/>
          </p:nvPr>
        </p:nvSpPr>
        <p:spPr>
          <a:xfrm>
            <a:off x="2160000" y="2717856"/>
            <a:ext cx="6542322" cy="1241822"/>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endParaRPr lang="en-US"/>
          </a:p>
        </p:txBody>
      </p:sp>
      <p:sp>
        <p:nvSpPr>
          <p:cNvPr id="4"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ind dia">
    <p:bg>
      <p:bgPr>
        <a:solidFill>
          <a:schemeClr val="tx1"/>
        </a:solidFill>
        <a:effectLst/>
      </p:bgPr>
    </p:bg>
    <p:spTree>
      <p:nvGrpSpPr>
        <p:cNvPr id="1" name=""/>
        <p:cNvGrpSpPr/>
        <p:nvPr/>
      </p:nvGrpSpPr>
      <p:grpSpPr>
        <a:xfrm>
          <a:off x="0" y="0"/>
          <a:ext cx="0" cy="0"/>
          <a:chOff x="0" y="0"/>
          <a:chExt cx="0" cy="0"/>
        </a:xfrm>
      </p:grpSpPr>
      <p:sp>
        <p:nvSpPr>
          <p:cNvPr id="4" name="Rechthoek 3"/>
          <p:cNvSpPr/>
          <p:nvPr userDrawn="1"/>
        </p:nvSpPr>
        <p:spPr>
          <a:xfrm>
            <a:off x="2160000" y="2697695"/>
            <a:ext cx="3586680" cy="692497"/>
          </a:xfrm>
          <a:prstGeom prst="rect">
            <a:avLst/>
          </a:prstGeom>
        </p:spPr>
        <p:txBody>
          <a:bodyPr wrap="square" lIns="0" tIns="0" rIns="0" bIns="0" numCol="2">
            <a:noAutofit/>
          </a:bodyPr>
          <a:lstStyle/>
          <a:p>
            <a:pPr>
              <a:lnSpc>
                <a:spcPts val="2000"/>
              </a:lnSpc>
            </a:pPr>
            <a:r>
              <a:rPr lang="nl-NL" sz="1400">
                <a:solidFill>
                  <a:schemeClr val="bg1"/>
                </a:solidFill>
              </a:rPr>
              <a:t>﻿</a:t>
            </a:r>
            <a:r>
              <a:rPr lang="nl-NL" sz="1400" err="1">
                <a:solidFill>
                  <a:schemeClr val="bg1"/>
                </a:solidFill>
              </a:rPr>
              <a:t>ProDemos</a:t>
            </a:r>
            <a:endParaRPr lang="nl-NL" sz="1400">
              <a:solidFill>
                <a:schemeClr val="bg1"/>
              </a:solidFill>
            </a:endParaRPr>
          </a:p>
          <a:p>
            <a:pPr>
              <a:lnSpc>
                <a:spcPts val="2000"/>
              </a:lnSpc>
            </a:pPr>
            <a:r>
              <a:rPr lang="nl-NL" sz="1400" err="1">
                <a:solidFill>
                  <a:schemeClr val="bg1"/>
                </a:solidFill>
              </a:rPr>
              <a:t>Hofweg</a:t>
            </a:r>
            <a:r>
              <a:rPr lang="nl-NL" sz="1400">
                <a:solidFill>
                  <a:schemeClr val="bg1"/>
                </a:solidFill>
              </a:rPr>
              <a:t> 1H</a:t>
            </a:r>
          </a:p>
          <a:p>
            <a:pPr>
              <a:lnSpc>
                <a:spcPts val="2000"/>
              </a:lnSpc>
            </a:pPr>
            <a:r>
              <a:rPr lang="nl-NL" sz="1400">
                <a:solidFill>
                  <a:schemeClr val="bg1"/>
                </a:solidFill>
              </a:rPr>
              <a:t>2511 AA Den Haag</a:t>
            </a:r>
          </a:p>
          <a:p>
            <a:pPr>
              <a:lnSpc>
                <a:spcPts val="2000"/>
              </a:lnSpc>
            </a:pPr>
            <a:r>
              <a:rPr lang="nl-NL" sz="1400">
                <a:solidFill>
                  <a:schemeClr val="bg1"/>
                </a:solidFill>
              </a:rPr>
              <a:t>(070) 757 02 00</a:t>
            </a:r>
          </a:p>
          <a:p>
            <a:pPr>
              <a:lnSpc>
                <a:spcPts val="2000"/>
              </a:lnSpc>
            </a:pPr>
            <a:r>
              <a:rPr lang="nl-NL" sz="1400" err="1">
                <a:solidFill>
                  <a:schemeClr val="bg1"/>
                </a:solidFill>
              </a:rPr>
              <a:t>info@prodemos.nl</a:t>
            </a:r>
            <a:endParaRPr lang="nl-NL" sz="1400">
              <a:solidFill>
                <a:schemeClr val="bg1"/>
              </a:solidFill>
            </a:endParaRPr>
          </a:p>
          <a:p>
            <a:pPr>
              <a:lnSpc>
                <a:spcPts val="2000"/>
              </a:lnSpc>
            </a:pPr>
            <a:r>
              <a:rPr lang="nl-NL" sz="1400" err="1">
                <a:solidFill>
                  <a:schemeClr val="bg1"/>
                </a:solidFill>
              </a:rPr>
              <a:t>prodemos.nl</a:t>
            </a:r>
            <a:endParaRPr lang="nl-NL" sz="1400">
              <a:solidFill>
                <a:schemeClr val="bg1"/>
              </a:solidFill>
            </a:endParaRPr>
          </a:p>
        </p:txBody>
      </p:sp>
      <p:sp>
        <p:nvSpPr>
          <p:cNvPr id="7" name="Rechthoek 6"/>
          <p:cNvSpPr/>
          <p:nvPr userDrawn="1"/>
        </p:nvSpPr>
        <p:spPr>
          <a:xfrm>
            <a:off x="0" y="0"/>
            <a:ext cx="9144000" cy="46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70107"/>
            <a:ext cx="2049577" cy="794362"/>
          </a:xfrm>
          <a:prstGeom prst="rect">
            <a:avLst/>
          </a:prstGeom>
        </p:spPr>
      </p:pic>
      <p:sp>
        <p:nvSpPr>
          <p:cNvPr id="8" name="Titel 1"/>
          <p:cNvSpPr>
            <a:spLocks noGrp="1"/>
          </p:cNvSpPr>
          <p:nvPr>
            <p:ph type="title"/>
          </p:nvPr>
        </p:nvSpPr>
        <p:spPr>
          <a:xfrm>
            <a:off x="2160000" y="1577870"/>
            <a:ext cx="6270171" cy="647208"/>
          </a:xfrm>
        </p:spPr>
        <p:txBody>
          <a:bodyPr/>
          <a:lstStyle>
            <a:lvl1pPr>
              <a:defRPr>
                <a:solidFill>
                  <a:schemeClr val="bg1"/>
                </a:solidFill>
              </a:defRPr>
            </a:lvl1pPr>
          </a:lstStyle>
          <a:p>
            <a:r>
              <a:rPr lang="nl-NL"/>
              <a:t>Klik om stijl te bewerken</a:t>
            </a:r>
          </a:p>
        </p:txBody>
      </p:sp>
      <p:pic>
        <p:nvPicPr>
          <p:cNvPr id="2" name="Afbeelding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0001" y="4160617"/>
            <a:ext cx="2060308" cy="312518"/>
          </a:xfrm>
          <a:prstGeom prst="rect">
            <a:avLst/>
          </a:prstGeom>
        </p:spPr>
      </p:pic>
    </p:spTree>
    <p:extLst>
      <p:ext uri="{BB962C8B-B14F-4D97-AF65-F5344CB8AC3E}">
        <p14:creationId xmlns:p14="http://schemas.microsoft.com/office/powerpoint/2010/main" val="2042505195"/>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ekst + icoondia">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60000" y="1620000"/>
            <a:ext cx="6270171" cy="312933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Titel 6"/>
          <p:cNvSpPr>
            <a:spLocks noGrp="1"/>
          </p:cNvSpPr>
          <p:nvPr>
            <p:ph type="title"/>
          </p:nvPr>
        </p:nvSpPr>
        <p:spPr>
          <a:xfrm>
            <a:off x="2160000" y="720000"/>
            <a:ext cx="6270171" cy="900000"/>
          </a:xfrm>
        </p:spPr>
        <p:txBody>
          <a:bodyPr/>
          <a:lstStyle>
            <a:lvl1pPr>
              <a:defRPr>
                <a:solidFill>
                  <a:schemeClr val="tx1"/>
                </a:solidFill>
              </a:defRPr>
            </a:lvl1pPr>
          </a:lstStyle>
          <a:p>
            <a:r>
              <a:rPr lang="nl-NL"/>
              <a:t>Klik om stijl te bewerken</a:t>
            </a:r>
          </a:p>
        </p:txBody>
      </p:sp>
      <p:sp>
        <p:nvSpPr>
          <p:cNvPr id="8"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a:p>
        </p:txBody>
      </p:sp>
      <p:sp>
        <p:nvSpPr>
          <p:cNvPr id="6" name="Rechthoek 5"/>
          <p:cNvSpPr/>
          <p:nvPr userDrawn="1"/>
        </p:nvSpPr>
        <p:spPr>
          <a:xfrm>
            <a:off x="1" y="473338"/>
            <a:ext cx="1979525" cy="467466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Tijdelijke aanduiding voor inhoud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325"/>
            <a:ext cx="1979525" cy="51406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eelddia">
    <p:spTree>
      <p:nvGrpSpPr>
        <p:cNvPr id="1" name=""/>
        <p:cNvGrpSpPr/>
        <p:nvPr/>
      </p:nvGrpSpPr>
      <p:grpSpPr>
        <a:xfrm>
          <a:off x="0" y="0"/>
          <a:ext cx="0" cy="0"/>
          <a:chOff x="0" y="0"/>
          <a:chExt cx="0" cy="0"/>
        </a:xfrm>
      </p:grpSpPr>
      <p:sp>
        <p:nvSpPr>
          <p:cNvPr id="4" name="Tekstvak 3"/>
          <p:cNvSpPr txBox="1"/>
          <p:nvPr userDrawn="1"/>
        </p:nvSpPr>
        <p:spPr>
          <a:xfrm>
            <a:off x="-1" y="468000"/>
            <a:ext cx="9144001" cy="4680000"/>
          </a:xfrm>
          <a:prstGeom prst="rect">
            <a:avLst/>
          </a:prstGeom>
          <a:solidFill>
            <a:schemeClr val="bg2"/>
          </a:solidFill>
        </p:spPr>
        <p:txBody>
          <a:bodyPr wrap="square" rtlCol="0" anchor="ctr" anchorCtr="0">
            <a:noAutofit/>
          </a:bodyPr>
          <a:lstStyle/>
          <a:p>
            <a:r>
              <a:rPr lang="nl-NL" err="1">
                <a:solidFill>
                  <a:schemeClr val="bg2">
                    <a:lumMod val="75000"/>
                  </a:schemeClr>
                </a:solidFill>
              </a:rPr>
              <a:t>Beelddia</a:t>
            </a:r>
            <a:endParaRPr lang="nl-NL">
              <a:solidFill>
                <a:schemeClr val="bg2">
                  <a:lumMod val="75000"/>
                </a:schemeClr>
              </a:solidFill>
            </a:endParaRPr>
          </a:p>
          <a:p>
            <a:endParaRPr lang="nl-NL">
              <a:solidFill>
                <a:schemeClr val="bg2">
                  <a:lumMod val="75000"/>
                </a:schemeClr>
              </a:solidFill>
            </a:endParaRPr>
          </a:p>
          <a:p>
            <a:r>
              <a:rPr lang="nl-NL">
                <a:solidFill>
                  <a:schemeClr val="bg2">
                    <a:lumMod val="75000"/>
                  </a:schemeClr>
                </a:solidFill>
              </a:rPr>
              <a:t>Beeld op de positie van dit grijze kader. </a:t>
            </a:r>
          </a:p>
          <a:p>
            <a:r>
              <a:rPr lang="nl-NL">
                <a:solidFill>
                  <a:schemeClr val="bg2">
                    <a:lumMod val="75000"/>
                  </a:schemeClr>
                </a:solidFill>
              </a:rPr>
              <a:t>Tekst vrij te positioneren.</a:t>
            </a:r>
          </a:p>
          <a:p>
            <a:r>
              <a:rPr lang="nl-NL">
                <a:solidFill>
                  <a:schemeClr val="bg2">
                    <a:lumMod val="75000"/>
                  </a:schemeClr>
                </a:solidFill>
              </a:rPr>
              <a:t>Breedte 25,4 cm</a:t>
            </a:r>
          </a:p>
          <a:p>
            <a:r>
              <a:rPr lang="nl-NL">
                <a:solidFill>
                  <a:schemeClr val="bg2">
                    <a:lumMod val="75000"/>
                  </a:schemeClr>
                </a:solidFill>
              </a:rPr>
              <a:t>Hoogte 13 cm</a:t>
            </a:r>
          </a:p>
          <a:p>
            <a:r>
              <a:rPr lang="nl-NL">
                <a:solidFill>
                  <a:schemeClr val="bg2">
                    <a:lumMod val="75000"/>
                  </a:schemeClr>
                </a:solidFill>
              </a:rPr>
              <a:t>Vert. positie 1,3 cm</a:t>
            </a:r>
          </a:p>
          <a:p>
            <a:r>
              <a:rPr lang="nl-NL">
                <a:solidFill>
                  <a:schemeClr val="bg2">
                    <a:lumMod val="75000"/>
                  </a:schemeClr>
                </a:solidFill>
              </a:rPr>
              <a:t>Hor. Positie 0 cm</a:t>
            </a:r>
          </a:p>
          <a:p>
            <a:endParaRPr lang="nl-NL">
              <a:solidFill>
                <a:schemeClr val="bg2">
                  <a:lumMod val="75000"/>
                </a:schemeClr>
              </a:solidFill>
            </a:endParaRPr>
          </a:p>
          <a:p>
            <a:pPr marL="228600" indent="-228600">
              <a:buAutoNum type="arabicPeriod"/>
            </a:pPr>
            <a:r>
              <a:rPr lang="nl-NL">
                <a:solidFill>
                  <a:schemeClr val="bg2">
                    <a:lumMod val="75000"/>
                  </a:schemeClr>
                </a:solidFill>
              </a:rPr>
              <a:t>Voeg een afbeelding toe</a:t>
            </a:r>
          </a:p>
          <a:p>
            <a:pPr marL="228600" indent="-228600">
              <a:buAutoNum type="arabicPeriod"/>
            </a:pPr>
            <a:r>
              <a:rPr lang="nl-NL" err="1">
                <a:solidFill>
                  <a:schemeClr val="bg2">
                    <a:lumMod val="75000"/>
                  </a:schemeClr>
                </a:solidFill>
              </a:rPr>
              <a:t>Muis-klik</a:t>
            </a:r>
            <a:r>
              <a:rPr lang="nl-NL" baseline="0">
                <a:solidFill>
                  <a:schemeClr val="bg2">
                    <a:lumMod val="75000"/>
                  </a:schemeClr>
                </a:solidFill>
              </a:rPr>
              <a:t> rechts op de afbeelding en selecteer ‘Bijsnijden’</a:t>
            </a:r>
          </a:p>
          <a:p>
            <a:pPr marL="228600" indent="-228600">
              <a:buAutoNum type="arabicPeriod"/>
            </a:pPr>
            <a:r>
              <a:rPr lang="nl-NL" baseline="0">
                <a:solidFill>
                  <a:schemeClr val="bg2">
                    <a:lumMod val="75000"/>
                  </a:schemeClr>
                </a:solidFill>
              </a:rPr>
              <a:t>Pas de breedte van de afbeelding aan en </a:t>
            </a:r>
            <a:r>
              <a:rPr lang="nl-NL" baseline="0" err="1">
                <a:solidFill>
                  <a:schemeClr val="bg2">
                    <a:lumMod val="75000"/>
                  </a:schemeClr>
                </a:solidFill>
              </a:rPr>
              <a:t>zonodig</a:t>
            </a:r>
            <a:r>
              <a:rPr lang="nl-NL" baseline="0">
                <a:solidFill>
                  <a:schemeClr val="bg2">
                    <a:lumMod val="75000"/>
                  </a:schemeClr>
                </a:solidFill>
              </a:rPr>
              <a:t> de uitsnede</a:t>
            </a:r>
          </a:p>
          <a:p>
            <a:pPr marL="228600" indent="-228600">
              <a:buAutoNum type="arabicPeriod"/>
            </a:pPr>
            <a:r>
              <a:rPr lang="nl-NL" baseline="0">
                <a:solidFill>
                  <a:schemeClr val="bg2">
                    <a:lumMod val="75000"/>
                  </a:schemeClr>
                </a:solidFill>
              </a:rPr>
              <a:t>Selecteer de afbeelding en ga naar menu ‘Schikken / Naar achtergrond’ </a:t>
            </a:r>
            <a:br>
              <a:rPr lang="nl-NL" baseline="0">
                <a:solidFill>
                  <a:schemeClr val="bg2">
                    <a:lumMod val="75000"/>
                  </a:schemeClr>
                </a:solidFill>
              </a:rPr>
            </a:br>
            <a:r>
              <a:rPr lang="nl-NL" baseline="0">
                <a:solidFill>
                  <a:schemeClr val="bg2">
                    <a:lumMod val="75000"/>
                  </a:schemeClr>
                </a:solidFill>
              </a:rPr>
              <a:t>om de afbeelding achter de tekst te plaatsen</a:t>
            </a:r>
            <a:endParaRPr lang="nl-NL">
              <a:solidFill>
                <a:schemeClr val="bg2">
                  <a:lumMod val="75000"/>
                </a:schemeClr>
              </a:solidFill>
            </a:endParaRPr>
          </a:p>
        </p:txBody>
      </p:sp>
      <p:sp>
        <p:nvSpPr>
          <p:cNvPr id="2" name="Titel 1"/>
          <p:cNvSpPr>
            <a:spLocks noGrp="1"/>
          </p:cNvSpPr>
          <p:nvPr>
            <p:ph type="title"/>
          </p:nvPr>
        </p:nvSpPr>
        <p:spPr>
          <a:xfrm>
            <a:off x="3744000" y="1447920"/>
            <a:ext cx="5400000" cy="720000"/>
          </a:xfrm>
          <a:solidFill>
            <a:schemeClr val="tx1"/>
          </a:solidFill>
        </p:spPr>
        <p:txBody>
          <a:bodyPr lIns="180000" tIns="180000" rIns="180000" bIns="180000" anchor="ctr" anchorCtr="1"/>
          <a:lstStyle>
            <a:lvl1pPr algn="ctr">
              <a:defRPr>
                <a:ln>
                  <a:noFill/>
                </a:ln>
                <a:solidFill>
                  <a:schemeClr val="bg1"/>
                </a:solidFill>
              </a:defRPr>
            </a:lvl1pPr>
          </a:lstStyle>
          <a:p>
            <a:r>
              <a:rPr lang="nl-NL"/>
              <a:t>Klik om stijl te bewerken</a:t>
            </a:r>
          </a:p>
        </p:txBody>
      </p:sp>
      <p:sp>
        <p:nvSpPr>
          <p:cNvPr id="5"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a:p>
        </p:txBody>
      </p:sp>
      <p:sp>
        <p:nvSpPr>
          <p:cNvPr id="6" name="Tekstvak 5"/>
          <p:cNvSpPr txBox="1"/>
          <p:nvPr userDrawn="1"/>
        </p:nvSpPr>
        <p:spPr>
          <a:xfrm>
            <a:off x="5985164" y="2603697"/>
            <a:ext cx="2452255" cy="1859130"/>
          </a:xfrm>
          <a:prstGeom prst="rect">
            <a:avLst/>
          </a:prstGeom>
          <a:solidFill>
            <a:schemeClr val="bg2"/>
          </a:solidFill>
        </p:spPr>
        <p:txBody>
          <a:bodyPr wrap="square" rtlCol="0" anchor="ctr" anchorCtr="0">
            <a:noAutofit/>
          </a:bodyPr>
          <a:lstStyle/>
          <a:p>
            <a:r>
              <a:rPr lang="nl-NL" b="1">
                <a:solidFill>
                  <a:schemeClr val="bg2">
                    <a:lumMod val="75000"/>
                  </a:schemeClr>
                </a:solidFill>
              </a:rPr>
              <a:t>Kop</a:t>
            </a:r>
            <a:br>
              <a:rPr lang="nl-NL">
                <a:solidFill>
                  <a:schemeClr val="bg2">
                    <a:lumMod val="75000"/>
                  </a:schemeClr>
                </a:solidFill>
              </a:rPr>
            </a:br>
            <a:r>
              <a:rPr lang="nl-NL">
                <a:solidFill>
                  <a:schemeClr val="bg2">
                    <a:lumMod val="75000"/>
                  </a:schemeClr>
                </a:solidFill>
              </a:rPr>
              <a:t>Plaatsing in gekleurd kader</a:t>
            </a:r>
          </a:p>
          <a:p>
            <a:r>
              <a:rPr lang="nl-NL">
                <a:solidFill>
                  <a:schemeClr val="bg2">
                    <a:lumMod val="75000"/>
                  </a:schemeClr>
                </a:solidFill>
              </a:rPr>
              <a:t>Links of rechts tegen de rand aan plaatsen, hoogte afhankelijk van achterliggende afbeelding</a:t>
            </a:r>
          </a:p>
          <a:p>
            <a:endParaRPr lang="nl-NL">
              <a:solidFill>
                <a:schemeClr val="bg2">
                  <a:lumMod val="75000"/>
                </a:schemeClr>
              </a:solidFill>
            </a:endParaRPr>
          </a:p>
          <a:p>
            <a:r>
              <a:rPr lang="nl-NL" baseline="0">
                <a:solidFill>
                  <a:schemeClr val="bg2">
                    <a:lumMod val="75000"/>
                  </a:schemeClr>
                </a:solidFill>
              </a:rPr>
              <a:t>Maak het kader rondom de tekst ca. 1 cm groter</a:t>
            </a:r>
            <a:endParaRPr lang="nl-NL">
              <a:solidFill>
                <a:schemeClr val="bg2">
                  <a:lumMod val="75000"/>
                </a:schemeClr>
              </a:solidFill>
            </a:endParaRPr>
          </a:p>
        </p:txBody>
      </p:sp>
    </p:spTree>
    <p:extLst>
      <p:ext uri="{BB962C8B-B14F-4D97-AF65-F5344CB8AC3E}">
        <p14:creationId xmlns:p14="http://schemas.microsoft.com/office/powerpoint/2010/main" val="193753001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eelddia">
    <p:spTree>
      <p:nvGrpSpPr>
        <p:cNvPr id="1" name=""/>
        <p:cNvGrpSpPr/>
        <p:nvPr/>
      </p:nvGrpSpPr>
      <p:grpSpPr>
        <a:xfrm>
          <a:off x="0" y="0"/>
          <a:ext cx="0" cy="0"/>
          <a:chOff x="0" y="0"/>
          <a:chExt cx="0" cy="0"/>
        </a:xfrm>
      </p:grpSpPr>
      <p:sp>
        <p:nvSpPr>
          <p:cNvPr id="2" name="Titel 1"/>
          <p:cNvSpPr>
            <a:spLocks noGrp="1"/>
          </p:cNvSpPr>
          <p:nvPr>
            <p:ph type="title"/>
          </p:nvPr>
        </p:nvSpPr>
        <p:spPr>
          <a:xfrm>
            <a:off x="2160000" y="1474045"/>
            <a:ext cx="5400000" cy="720000"/>
          </a:xfrm>
          <a:solidFill>
            <a:schemeClr val="tx1"/>
          </a:solidFill>
        </p:spPr>
        <p:txBody>
          <a:bodyPr lIns="180000" tIns="180000" rIns="180000" bIns="180000" anchor="ctr" anchorCtr="1"/>
          <a:lstStyle>
            <a:lvl1pPr algn="ctr">
              <a:defRPr>
                <a:ln>
                  <a:noFill/>
                </a:ln>
                <a:solidFill>
                  <a:schemeClr val="bg1"/>
                </a:solidFill>
              </a:defRPr>
            </a:lvl1pPr>
          </a:lstStyle>
          <a:p>
            <a:r>
              <a:rPr lang="nl-NL"/>
              <a:t>Klik om stijl te bewerken</a:t>
            </a:r>
          </a:p>
        </p:txBody>
      </p:sp>
      <p:sp>
        <p:nvSpPr>
          <p:cNvPr id="5"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Icoondia-1">
    <p:spTree>
      <p:nvGrpSpPr>
        <p:cNvPr id="1" name=""/>
        <p:cNvGrpSpPr/>
        <p:nvPr/>
      </p:nvGrpSpPr>
      <p:grpSpPr>
        <a:xfrm>
          <a:off x="0" y="0"/>
          <a:ext cx="0" cy="0"/>
          <a:chOff x="0" y="0"/>
          <a:chExt cx="0" cy="0"/>
        </a:xfrm>
      </p:grpSpPr>
      <p:sp>
        <p:nvSpPr>
          <p:cNvPr id="4" name="Rechthoek 3"/>
          <p:cNvSpPr/>
          <p:nvPr userDrawn="1"/>
        </p:nvSpPr>
        <p:spPr>
          <a:xfrm>
            <a:off x="0" y="411438"/>
            <a:ext cx="9144000" cy="47320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09" y="0"/>
            <a:ext cx="9141291" cy="5143500"/>
          </a:xfrm>
          <a:prstGeom prst="rect">
            <a:avLst/>
          </a:prstGeom>
        </p:spPr>
      </p:pic>
      <p:sp>
        <p:nvSpPr>
          <p:cNvPr id="2" name="Titel 1"/>
          <p:cNvSpPr>
            <a:spLocks noGrp="1"/>
          </p:cNvSpPr>
          <p:nvPr>
            <p:ph type="title"/>
          </p:nvPr>
        </p:nvSpPr>
        <p:spPr>
          <a:xfrm>
            <a:off x="2160000" y="1474045"/>
            <a:ext cx="6436800" cy="720000"/>
          </a:xfrm>
          <a:noFill/>
        </p:spPr>
        <p:txBody>
          <a:bodyPr lIns="180000" tIns="180000" rIns="180000" bIns="180000" anchor="ctr" anchorCtr="1"/>
          <a:lstStyle>
            <a:lvl1pPr algn="l">
              <a:defRPr>
                <a:ln>
                  <a:noFill/>
                </a:ln>
                <a:solidFill>
                  <a:schemeClr val="bg1"/>
                </a:solidFill>
              </a:defRPr>
            </a:lvl1pPr>
          </a:lstStyle>
          <a:p>
            <a:r>
              <a:rPr lang="nl-NL"/>
              <a:t>Klik om stijl te bewerken</a:t>
            </a:r>
          </a:p>
        </p:txBody>
      </p:sp>
      <p:sp>
        <p:nvSpPr>
          <p:cNvPr id="5"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a:p>
        </p:txBody>
      </p:sp>
    </p:spTree>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Icoondia-2">
    <p:spTree>
      <p:nvGrpSpPr>
        <p:cNvPr id="1" name=""/>
        <p:cNvGrpSpPr/>
        <p:nvPr/>
      </p:nvGrpSpPr>
      <p:grpSpPr>
        <a:xfrm>
          <a:off x="0" y="0"/>
          <a:ext cx="0" cy="0"/>
          <a:chOff x="0" y="0"/>
          <a:chExt cx="0" cy="0"/>
        </a:xfrm>
      </p:grpSpPr>
      <p:sp>
        <p:nvSpPr>
          <p:cNvPr id="4" name="Rechthoek 3"/>
          <p:cNvSpPr/>
          <p:nvPr userDrawn="1"/>
        </p:nvSpPr>
        <p:spPr>
          <a:xfrm>
            <a:off x="0" y="411438"/>
            <a:ext cx="9144000" cy="47320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a:p>
        </p:txBody>
      </p:sp>
      <p:pic>
        <p:nvPicPr>
          <p:cNvPr id="7" name="Afbeelding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dia">
    <p:spTree>
      <p:nvGrpSpPr>
        <p:cNvPr id="1" name=""/>
        <p:cNvGrpSpPr/>
        <p:nvPr/>
      </p:nvGrpSpPr>
      <p:grpSpPr>
        <a:xfrm>
          <a:off x="0" y="0"/>
          <a:ext cx="0" cy="0"/>
          <a:chOff x="0" y="0"/>
          <a:chExt cx="0" cy="0"/>
        </a:xfrm>
      </p:grpSpPr>
      <p:sp>
        <p:nvSpPr>
          <p:cNvPr id="6" name="Title 1"/>
          <p:cNvSpPr>
            <a:spLocks noGrp="1"/>
          </p:cNvSpPr>
          <p:nvPr>
            <p:ph type="title"/>
          </p:nvPr>
        </p:nvSpPr>
        <p:spPr>
          <a:xfrm>
            <a:off x="2160000" y="720000"/>
            <a:ext cx="6270171" cy="900000"/>
          </a:xfrm>
        </p:spPr>
        <p:txBody>
          <a:bodyPr/>
          <a:lstStyle>
            <a:lvl1pPr>
              <a:defRPr>
                <a:solidFill>
                  <a:schemeClr val="tx1"/>
                </a:solidFill>
              </a:defRPr>
            </a:lvl1pPr>
          </a:lstStyle>
          <a:p>
            <a:r>
              <a:rPr lang="nl-NL"/>
              <a:t>Klik om stijl te bewerken</a:t>
            </a:r>
            <a:endParaRPr lang="en-US"/>
          </a:p>
        </p:txBody>
      </p:sp>
      <p:sp>
        <p:nvSpPr>
          <p:cNvPr id="7" name="Content Placeholder 2"/>
          <p:cNvSpPr>
            <a:spLocks noGrp="1"/>
          </p:cNvSpPr>
          <p:nvPr>
            <p:ph idx="1"/>
          </p:nvPr>
        </p:nvSpPr>
        <p:spPr>
          <a:xfrm>
            <a:off x="2160000" y="1620000"/>
            <a:ext cx="6270171" cy="312933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8"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a:p>
        </p:txBody>
      </p:sp>
    </p:spTree>
    <p:extLst>
      <p:ext uri="{BB962C8B-B14F-4D97-AF65-F5344CB8AC3E}">
        <p14:creationId xmlns:p14="http://schemas.microsoft.com/office/powerpoint/2010/main" val="175921176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fiekdia">
    <p:spTree>
      <p:nvGrpSpPr>
        <p:cNvPr id="1" name=""/>
        <p:cNvGrpSpPr/>
        <p:nvPr/>
      </p:nvGrpSpPr>
      <p:grpSpPr>
        <a:xfrm>
          <a:off x="0" y="0"/>
          <a:ext cx="0" cy="0"/>
          <a:chOff x="0" y="0"/>
          <a:chExt cx="0" cy="0"/>
        </a:xfrm>
      </p:grpSpPr>
      <p:sp>
        <p:nvSpPr>
          <p:cNvPr id="6" name="Title 1"/>
          <p:cNvSpPr>
            <a:spLocks noGrp="1"/>
          </p:cNvSpPr>
          <p:nvPr>
            <p:ph type="title"/>
          </p:nvPr>
        </p:nvSpPr>
        <p:spPr>
          <a:xfrm>
            <a:off x="2160000" y="720000"/>
            <a:ext cx="6270171" cy="900000"/>
          </a:xfrm>
        </p:spPr>
        <p:txBody>
          <a:bodyPr/>
          <a:lstStyle>
            <a:lvl1pPr>
              <a:defRPr>
                <a:solidFill>
                  <a:schemeClr val="tx1"/>
                </a:solidFill>
              </a:defRPr>
            </a:lvl1pPr>
          </a:lstStyle>
          <a:p>
            <a:r>
              <a:rPr lang="nl-NL"/>
              <a:t>Klik om stijl te bewerken</a:t>
            </a:r>
            <a:endParaRPr lang="en-US"/>
          </a:p>
        </p:txBody>
      </p:sp>
      <p:sp>
        <p:nvSpPr>
          <p:cNvPr id="8"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 cirkelbeelddia">
    <p:spTree>
      <p:nvGrpSpPr>
        <p:cNvPr id="1" name=""/>
        <p:cNvGrpSpPr/>
        <p:nvPr/>
      </p:nvGrpSpPr>
      <p:grpSpPr>
        <a:xfrm>
          <a:off x="0" y="0"/>
          <a:ext cx="0" cy="0"/>
          <a:chOff x="0" y="0"/>
          <a:chExt cx="0" cy="0"/>
        </a:xfrm>
      </p:grpSpPr>
      <p:sp>
        <p:nvSpPr>
          <p:cNvPr id="2" name="Titel 1"/>
          <p:cNvSpPr>
            <a:spLocks noGrp="1"/>
          </p:cNvSpPr>
          <p:nvPr>
            <p:ph type="title"/>
          </p:nvPr>
        </p:nvSpPr>
        <p:spPr>
          <a:xfrm>
            <a:off x="2160000" y="2160000"/>
            <a:ext cx="6270171" cy="2777480"/>
          </a:xfrm>
        </p:spPr>
        <p:txBody>
          <a:bodyPr/>
          <a:lstStyle>
            <a:lvl1pPr>
              <a:defRPr>
                <a:solidFill>
                  <a:schemeClr val="tx1"/>
                </a:solidFill>
              </a:defRPr>
            </a:lvl1pPr>
          </a:lstStyle>
          <a:p>
            <a:r>
              <a:rPr lang="nl-NL"/>
              <a:t>Klik om stijl te bewerken</a:t>
            </a:r>
          </a:p>
        </p:txBody>
      </p:sp>
      <p:sp>
        <p:nvSpPr>
          <p:cNvPr id="8" name="Ovaal 7"/>
          <p:cNvSpPr/>
          <p:nvPr userDrawn="1"/>
        </p:nvSpPr>
        <p:spPr>
          <a:xfrm>
            <a:off x="432000" y="792000"/>
            <a:ext cx="1835999" cy="18359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userDrawn="1"/>
        </p:nvSpPr>
        <p:spPr>
          <a:xfrm>
            <a:off x="549899" y="936710"/>
            <a:ext cx="1600200" cy="1546577"/>
          </a:xfrm>
          <a:prstGeom prst="rect">
            <a:avLst/>
          </a:prstGeom>
          <a:noFill/>
        </p:spPr>
        <p:txBody>
          <a:bodyPr wrap="square" rtlCol="0" anchor="ctr" anchorCtr="0">
            <a:noAutofit/>
          </a:bodyPr>
          <a:lstStyle/>
          <a:p>
            <a:pPr algn="ctr"/>
            <a:r>
              <a:rPr lang="nl-NL">
                <a:solidFill>
                  <a:schemeClr val="bg2">
                    <a:lumMod val="75000"/>
                  </a:schemeClr>
                </a:solidFill>
              </a:rPr>
              <a:t>Beeld op de positie van dit </a:t>
            </a:r>
            <a:r>
              <a:rPr lang="nl-NL" err="1">
                <a:solidFill>
                  <a:schemeClr val="bg2">
                    <a:lumMod val="75000"/>
                  </a:schemeClr>
                </a:solidFill>
              </a:rPr>
              <a:t>grijzekader</a:t>
            </a:r>
            <a:r>
              <a:rPr lang="nl-NL">
                <a:solidFill>
                  <a:schemeClr val="bg2">
                    <a:lumMod val="75000"/>
                  </a:schemeClr>
                </a:solidFill>
              </a:rPr>
              <a:t> </a:t>
            </a:r>
          </a:p>
          <a:p>
            <a:pPr algn="ctr"/>
            <a:r>
              <a:rPr lang="nl-NL">
                <a:solidFill>
                  <a:schemeClr val="bg2">
                    <a:lumMod val="75000"/>
                  </a:schemeClr>
                </a:solidFill>
              </a:rPr>
              <a:t>Breedte 5,5 cm</a:t>
            </a:r>
          </a:p>
          <a:p>
            <a:pPr algn="ctr"/>
            <a:r>
              <a:rPr lang="nl-NL">
                <a:solidFill>
                  <a:schemeClr val="bg2">
                    <a:lumMod val="75000"/>
                  </a:schemeClr>
                </a:solidFill>
              </a:rPr>
              <a:t>Hoogte 5,5 cm</a:t>
            </a:r>
          </a:p>
          <a:p>
            <a:pPr marL="0" marR="0" indent="0" algn="ctr" defTabSz="685800" rtl="0" eaLnBrk="1" fontAlgn="auto" latinLnBrk="0" hangingPunct="1">
              <a:lnSpc>
                <a:spcPct val="100000"/>
              </a:lnSpc>
              <a:spcBef>
                <a:spcPts val="0"/>
              </a:spcBef>
              <a:spcAft>
                <a:spcPts val="0"/>
              </a:spcAft>
              <a:buClrTx/>
              <a:buSzTx/>
              <a:buFontTx/>
              <a:buNone/>
              <a:tabLst/>
              <a:defRPr/>
            </a:pPr>
            <a:r>
              <a:rPr lang="nl-NL">
                <a:solidFill>
                  <a:schemeClr val="bg2">
                    <a:lumMod val="75000"/>
                  </a:schemeClr>
                </a:solidFill>
              </a:rPr>
              <a:t>Vert. positie 2 m</a:t>
            </a:r>
          </a:p>
          <a:p>
            <a:pPr marL="0" marR="0" indent="0" algn="ctr" defTabSz="685800" rtl="0" eaLnBrk="1" fontAlgn="auto" latinLnBrk="0" hangingPunct="1">
              <a:lnSpc>
                <a:spcPct val="100000"/>
              </a:lnSpc>
              <a:spcBef>
                <a:spcPts val="0"/>
              </a:spcBef>
              <a:spcAft>
                <a:spcPts val="0"/>
              </a:spcAft>
              <a:buClrTx/>
              <a:buSzTx/>
              <a:buFontTx/>
              <a:buNone/>
              <a:tabLst/>
              <a:defRPr/>
            </a:pPr>
            <a:r>
              <a:rPr lang="nl-NL">
                <a:solidFill>
                  <a:schemeClr val="bg2">
                    <a:lumMod val="75000"/>
                  </a:schemeClr>
                </a:solidFill>
              </a:rPr>
              <a:t>Hor. positie</a:t>
            </a:r>
            <a:r>
              <a:rPr lang="nl-NL" baseline="0">
                <a:solidFill>
                  <a:schemeClr val="bg2">
                    <a:lumMod val="75000"/>
                  </a:schemeClr>
                </a:solidFill>
              </a:rPr>
              <a:t> 1 cm</a:t>
            </a:r>
            <a:endParaRPr lang="nl-NL">
              <a:solidFill>
                <a:schemeClr val="bg2">
                  <a:lumMod val="75000"/>
                </a:schemeClr>
              </a:solidFill>
            </a:endParaRPr>
          </a:p>
        </p:txBody>
      </p:sp>
      <p:sp>
        <p:nvSpPr>
          <p:cNvPr id="9"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a:p>
        </p:txBody>
      </p:sp>
    </p:spTree>
    <p:extLst>
      <p:ext uri="{BB962C8B-B14F-4D97-AF65-F5344CB8AC3E}">
        <p14:creationId xmlns:p14="http://schemas.microsoft.com/office/powerpoint/2010/main" val="158150117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9" name="Rechthoek 8"/>
          <p:cNvSpPr/>
          <p:nvPr userDrawn="1"/>
        </p:nvSpPr>
        <p:spPr>
          <a:xfrm>
            <a:off x="0" y="0"/>
            <a:ext cx="9144000" cy="468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Placeholder 1"/>
          <p:cNvSpPr>
            <a:spLocks noGrp="1"/>
          </p:cNvSpPr>
          <p:nvPr>
            <p:ph type="title"/>
          </p:nvPr>
        </p:nvSpPr>
        <p:spPr>
          <a:xfrm>
            <a:off x="2160000" y="720000"/>
            <a:ext cx="6270171" cy="825751"/>
          </a:xfrm>
          <a:prstGeom prst="rect">
            <a:avLst/>
          </a:prstGeom>
        </p:spPr>
        <p:txBody>
          <a:bodyPr vert="horz" lIns="0" tIns="46800" rIns="0" bIns="0" rtlCol="0" anchor="t" anchorCtr="0">
            <a:noAutofit/>
          </a:bodyPr>
          <a:lstStyle/>
          <a:p>
            <a:r>
              <a:rPr lang="nl-NL"/>
              <a:t>Titelstijl van model bewerken</a:t>
            </a:r>
            <a:endParaRPr lang="en-US"/>
          </a:p>
        </p:txBody>
      </p:sp>
      <p:sp>
        <p:nvSpPr>
          <p:cNvPr id="3" name="Text Placeholder 2"/>
          <p:cNvSpPr>
            <a:spLocks noGrp="1"/>
          </p:cNvSpPr>
          <p:nvPr>
            <p:ph type="body" idx="1"/>
          </p:nvPr>
        </p:nvSpPr>
        <p:spPr>
          <a:xfrm>
            <a:off x="2160000" y="1620000"/>
            <a:ext cx="6270171" cy="3129336"/>
          </a:xfrm>
          <a:prstGeom prst="rect">
            <a:avLst/>
          </a:prstGeom>
        </p:spPr>
        <p:txBody>
          <a:bodyPr vert="horz" lIns="0" tIns="46800" rIns="0" bIns="0" rtlCol="0" anchor="t" anchorCtr="0">
            <a:noAutofit/>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pic>
        <p:nvPicPr>
          <p:cNvPr id="8" name="Afbeelding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65778" y="32161"/>
            <a:ext cx="1357449" cy="459648"/>
          </a:xfrm>
          <a:prstGeom prst="rect">
            <a:avLst/>
          </a:prstGeom>
        </p:spPr>
      </p:pic>
      <p:sp>
        <p:nvSpPr>
          <p:cNvPr id="10"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a:p>
        </p:txBody>
      </p:sp>
    </p:spTree>
    <p:extLst>
      <p:ext uri="{BB962C8B-B14F-4D97-AF65-F5344CB8AC3E}">
        <p14:creationId xmlns:p14="http://schemas.microsoft.com/office/powerpoint/2010/main" val="938902457"/>
      </p:ext>
    </p:extLst>
  </p:cSld>
  <p:clrMap bg1="lt1" tx1="dk1" bg2="lt2" tx2="dk2" accent1="accent1" accent2="accent2" accent3="accent3" accent4="accent4" accent5="accent5" accent6="accent6" hlink="hlink" folHlink="folHlink"/>
  <p:sldLayoutIdLst>
    <p:sldLayoutId id="2147483674" r:id="rId1"/>
    <p:sldLayoutId id="2147483682" r:id="rId2"/>
    <p:sldLayoutId id="2147483678" r:id="rId3"/>
    <p:sldLayoutId id="2147483680" r:id="rId4"/>
    <p:sldLayoutId id="2147483683" r:id="rId5"/>
    <p:sldLayoutId id="2147483685" r:id="rId6"/>
    <p:sldLayoutId id="2147483676" r:id="rId7"/>
    <p:sldLayoutId id="2147483681" r:id="rId8"/>
    <p:sldLayoutId id="2147483677" r:id="rId9"/>
    <p:sldLayoutId id="2147483675" r:id="rId10"/>
    <p:sldLayoutId id="2147483673" r:id="rId11"/>
    <p:sldLayoutId id="2147483679" r:id="rId12"/>
  </p:sldLayoutIdLst>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hf sldNum="0" hdr="0" dt="0"/>
  <p:txStyles>
    <p:titleStyle>
      <a:lvl1pPr algn="l" defTabSz="685800" rtl="0" eaLnBrk="1" latinLnBrk="0" hangingPunct="1">
        <a:lnSpc>
          <a:spcPts val="3600"/>
        </a:lnSpc>
        <a:spcBef>
          <a:spcPct val="0"/>
        </a:spcBef>
        <a:buNone/>
        <a:defRPr sz="3200" b="1" i="0" kern="1200">
          <a:solidFill>
            <a:schemeClr val="tx1"/>
          </a:solidFill>
          <a:latin typeface="Calibri" charset="0"/>
          <a:ea typeface="Calibri" charset="0"/>
          <a:cs typeface="Calibri" charset="0"/>
        </a:defRPr>
      </a:lvl1pPr>
    </p:titleStyle>
    <p:bodyStyle>
      <a:lvl1pPr marL="108000" indent="-108000" algn="l" defTabSz="685800" rtl="0" eaLnBrk="1" fontAlgn="t" latinLnBrk="0" hangingPunct="1">
        <a:lnSpc>
          <a:spcPts val="2400"/>
        </a:lnSpc>
        <a:spcBef>
          <a:spcPts val="750"/>
        </a:spcBef>
        <a:buFont typeface="Arial" panose="020B0604020202020204" pitchFamily="34" charset="0"/>
        <a:buChar char="•"/>
        <a:defRPr sz="1800" kern="1200">
          <a:solidFill>
            <a:schemeClr val="tx2"/>
          </a:solidFill>
          <a:latin typeface="+mn-lt"/>
          <a:ea typeface="+mn-ea"/>
          <a:cs typeface="+mn-cs"/>
        </a:defRPr>
      </a:lvl1pPr>
      <a:lvl2pPr marL="216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2pPr>
      <a:lvl3pPr marL="324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3pPr>
      <a:lvl4pPr marL="432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4pPr>
      <a:lvl5pPr marL="540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3"/>
          </p:nvPr>
        </p:nvSpPr>
        <p:spPr>
          <a:xfrm>
            <a:off x="2226890" y="129738"/>
            <a:ext cx="6436186" cy="273844"/>
          </a:xfrm>
          <a:prstGeom prst="rect">
            <a:avLst/>
          </a:prstGeom>
        </p:spPr>
        <p:txBody>
          <a:bodyPr/>
          <a:lstStyle/>
          <a:p>
            <a:r>
              <a:rPr lang="nl-NL"/>
              <a:t>Hier de titel van de presentatie invoegen</a:t>
            </a:r>
          </a:p>
        </p:txBody>
      </p:sp>
      <p:grpSp>
        <p:nvGrpSpPr>
          <p:cNvPr id="5" name="Groeperen 4"/>
          <p:cNvGrpSpPr/>
          <p:nvPr/>
        </p:nvGrpSpPr>
        <p:grpSpPr>
          <a:xfrm>
            <a:off x="0" y="1"/>
            <a:ext cx="9150349" cy="5143499"/>
            <a:chOff x="-6349" y="1"/>
            <a:chExt cx="9150349" cy="5143499"/>
          </a:xfrm>
          <a:solidFill>
            <a:schemeClr val="tx1"/>
          </a:solidFill>
        </p:grpSpPr>
        <p:sp>
          <p:nvSpPr>
            <p:cNvPr id="6" name="Rechthoek 5"/>
            <p:cNvSpPr/>
            <p:nvPr/>
          </p:nvSpPr>
          <p:spPr>
            <a:xfrm>
              <a:off x="0" y="1"/>
              <a:ext cx="9144000" cy="4490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p:cNvSpPr/>
            <p:nvPr/>
          </p:nvSpPr>
          <p:spPr>
            <a:xfrm>
              <a:off x="0" y="3771900"/>
              <a:ext cx="9144000" cy="13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p:cNvSpPr/>
            <p:nvPr/>
          </p:nvSpPr>
          <p:spPr>
            <a:xfrm>
              <a:off x="-6349" y="1"/>
              <a:ext cx="463550" cy="51434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p:cNvSpPr/>
            <p:nvPr/>
          </p:nvSpPr>
          <p:spPr>
            <a:xfrm>
              <a:off x="8677772" y="1"/>
              <a:ext cx="463550" cy="51434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0" name="Titel 1"/>
          <p:cNvSpPr txBox="1">
            <a:spLocks/>
          </p:cNvSpPr>
          <p:nvPr/>
        </p:nvSpPr>
        <p:spPr>
          <a:xfrm>
            <a:off x="2160000" y="3780000"/>
            <a:ext cx="6629400" cy="1371599"/>
          </a:xfrm>
          <a:prstGeom prst="rect">
            <a:avLst/>
          </a:prstGeom>
        </p:spPr>
        <p:txBody>
          <a:bodyPr vert="horz" wrap="square" lIns="0" tIns="46800" rIns="0" bIns="0" rtlCol="0" anchor="ctr" anchorCtr="0">
            <a:noAutofit/>
          </a:bodyPr>
          <a:lstStyle>
            <a:lvl1pPr algn="l" defTabSz="685800" rtl="0" eaLnBrk="1" latinLnBrk="0" hangingPunct="1">
              <a:lnSpc>
                <a:spcPts val="3600"/>
              </a:lnSpc>
              <a:spcBef>
                <a:spcPct val="0"/>
              </a:spcBef>
              <a:buNone/>
              <a:defRPr sz="3200" b="1" i="0" kern="1200">
                <a:solidFill>
                  <a:schemeClr val="accent1"/>
                </a:solidFill>
                <a:latin typeface="Calibri" charset="0"/>
                <a:ea typeface="Calibri" charset="0"/>
                <a:cs typeface="Calibri" charset="0"/>
              </a:defRPr>
            </a:lvl1pPr>
          </a:lstStyle>
          <a:p>
            <a:pPr fontAlgn="ctr">
              <a:lnSpc>
                <a:spcPts val="3200"/>
              </a:lnSpc>
            </a:pPr>
            <a:r>
              <a:rPr lang="nl-NL">
                <a:solidFill>
                  <a:schemeClr val="bg1"/>
                </a:solidFill>
              </a:rPr>
              <a:t>Hoe oud moet je zijn?</a:t>
            </a:r>
            <a:endParaRPr lang="nl-NL" sz="1800">
              <a:solidFill>
                <a:schemeClr val="tx2"/>
              </a:solidFill>
            </a:endParaRPr>
          </a:p>
        </p:txBody>
      </p:sp>
      <p:sp>
        <p:nvSpPr>
          <p:cNvPr id="4" name="Ovaal 3">
            <a:extLst>
              <a:ext uri="{FF2B5EF4-FFF2-40B4-BE49-F238E27FC236}">
                <a16:creationId xmlns:a16="http://schemas.microsoft.com/office/drawing/2014/main" id="{83C00570-7649-CA1B-6068-5612E4EA3B27}"/>
              </a:ext>
            </a:extLst>
          </p:cNvPr>
          <p:cNvSpPr/>
          <p:nvPr/>
        </p:nvSpPr>
        <p:spPr>
          <a:xfrm>
            <a:off x="4817032" y="1726861"/>
            <a:ext cx="1620000" cy="162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7200" b="1"/>
              <a:t>14</a:t>
            </a:r>
          </a:p>
        </p:txBody>
      </p:sp>
      <p:sp>
        <p:nvSpPr>
          <p:cNvPr id="12" name="Ovaal 11">
            <a:extLst>
              <a:ext uri="{FF2B5EF4-FFF2-40B4-BE49-F238E27FC236}">
                <a16:creationId xmlns:a16="http://schemas.microsoft.com/office/drawing/2014/main" id="{77E80C22-E19E-2022-A3DB-1CCFE6D624BC}"/>
              </a:ext>
            </a:extLst>
          </p:cNvPr>
          <p:cNvSpPr/>
          <p:nvPr/>
        </p:nvSpPr>
        <p:spPr>
          <a:xfrm>
            <a:off x="484595" y="1247000"/>
            <a:ext cx="1620000" cy="162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7200" b="1"/>
              <a:t>12</a:t>
            </a:r>
          </a:p>
        </p:txBody>
      </p:sp>
      <p:sp>
        <p:nvSpPr>
          <p:cNvPr id="15" name="Ovaal 14">
            <a:extLst>
              <a:ext uri="{FF2B5EF4-FFF2-40B4-BE49-F238E27FC236}">
                <a16:creationId xmlns:a16="http://schemas.microsoft.com/office/drawing/2014/main" id="{77777E36-94B1-4FD1-5B31-E2A38EAD325A}"/>
              </a:ext>
            </a:extLst>
          </p:cNvPr>
          <p:cNvSpPr/>
          <p:nvPr/>
        </p:nvSpPr>
        <p:spPr>
          <a:xfrm>
            <a:off x="1759943" y="707391"/>
            <a:ext cx="1620000" cy="162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7200" b="1"/>
              <a:t>15</a:t>
            </a:r>
          </a:p>
        </p:txBody>
      </p:sp>
      <p:sp>
        <p:nvSpPr>
          <p:cNvPr id="17" name="Ovaal 16">
            <a:extLst>
              <a:ext uri="{FF2B5EF4-FFF2-40B4-BE49-F238E27FC236}">
                <a16:creationId xmlns:a16="http://schemas.microsoft.com/office/drawing/2014/main" id="{D93F9213-0988-8010-1BE1-2984F40F0BF7}"/>
              </a:ext>
            </a:extLst>
          </p:cNvPr>
          <p:cNvSpPr/>
          <p:nvPr/>
        </p:nvSpPr>
        <p:spPr>
          <a:xfrm>
            <a:off x="6958920" y="2126839"/>
            <a:ext cx="1620000" cy="162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7200" b="1"/>
              <a:t>16</a:t>
            </a:r>
          </a:p>
        </p:txBody>
      </p:sp>
      <p:sp>
        <p:nvSpPr>
          <p:cNvPr id="19" name="Ovaal 18">
            <a:extLst>
              <a:ext uri="{FF2B5EF4-FFF2-40B4-BE49-F238E27FC236}">
                <a16:creationId xmlns:a16="http://schemas.microsoft.com/office/drawing/2014/main" id="{8DFA5EE7-35E6-144D-7C4A-CB6A844BC5DE}"/>
              </a:ext>
            </a:extLst>
          </p:cNvPr>
          <p:cNvSpPr/>
          <p:nvPr/>
        </p:nvSpPr>
        <p:spPr>
          <a:xfrm>
            <a:off x="3185917" y="2057000"/>
            <a:ext cx="1620000" cy="162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7200" b="1"/>
              <a:t>18</a:t>
            </a:r>
          </a:p>
        </p:txBody>
      </p:sp>
      <p:sp>
        <p:nvSpPr>
          <p:cNvPr id="21" name="Ovaal 20">
            <a:extLst>
              <a:ext uri="{FF2B5EF4-FFF2-40B4-BE49-F238E27FC236}">
                <a16:creationId xmlns:a16="http://schemas.microsoft.com/office/drawing/2014/main" id="{F24289CC-9C40-5DB9-7159-2A8101C94479}"/>
              </a:ext>
            </a:extLst>
          </p:cNvPr>
          <p:cNvSpPr/>
          <p:nvPr/>
        </p:nvSpPr>
        <p:spPr>
          <a:xfrm>
            <a:off x="5430183" y="434138"/>
            <a:ext cx="1620000" cy="162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7200" b="1"/>
              <a:t>13</a:t>
            </a:r>
          </a:p>
        </p:txBody>
      </p:sp>
      <p:pic>
        <p:nvPicPr>
          <p:cNvPr id="13" name="Afbeelding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 y="844259"/>
            <a:ext cx="2049577" cy="794362"/>
          </a:xfrm>
          <a:prstGeom prst="rect">
            <a:avLst/>
          </a:prstGeom>
        </p:spPr>
      </p:pic>
    </p:spTree>
    <p:extLst>
      <p:ext uri="{BB962C8B-B14F-4D97-AF65-F5344CB8AC3E}">
        <p14:creationId xmlns:p14="http://schemas.microsoft.com/office/powerpoint/2010/main" val="657039176"/>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5" grpId="0" animBg="1"/>
      <p:bldP spid="17" grpId="0" animBg="1"/>
      <p:bldP spid="19" grpId="0" animBg="1"/>
      <p:bldP spid="2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ECEF2F04-772D-32FA-3A1A-47A9A047927A}"/>
              </a:ext>
            </a:extLst>
          </p:cNvPr>
          <p:cNvPicPr>
            <a:picLocks noChangeAspect="1"/>
          </p:cNvPicPr>
          <p:nvPr/>
        </p:nvPicPr>
        <p:blipFill rotWithShape="1">
          <a:blip r:embed="rId3"/>
          <a:srcRect t="7698" b="15737"/>
          <a:stretch/>
        </p:blipFill>
        <p:spPr>
          <a:xfrm>
            <a:off x="0" y="469900"/>
            <a:ext cx="9144000" cy="4673600"/>
          </a:xfrm>
          <a:prstGeom prst="rect">
            <a:avLst/>
          </a:prstGeom>
        </p:spPr>
      </p:pic>
      <p:sp>
        <p:nvSpPr>
          <p:cNvPr id="2" name="Titel 1">
            <a:extLst>
              <a:ext uri="{FF2B5EF4-FFF2-40B4-BE49-F238E27FC236}">
                <a16:creationId xmlns:a16="http://schemas.microsoft.com/office/drawing/2014/main" id="{69539A13-3B20-F9D3-F8D3-933ACE84E1AD}"/>
              </a:ext>
            </a:extLst>
          </p:cNvPr>
          <p:cNvSpPr>
            <a:spLocks noGrp="1"/>
          </p:cNvSpPr>
          <p:nvPr>
            <p:ph type="title"/>
          </p:nvPr>
        </p:nvSpPr>
        <p:spPr>
          <a:xfrm>
            <a:off x="4136571" y="1087920"/>
            <a:ext cx="5007429" cy="1147280"/>
          </a:xfrm>
        </p:spPr>
        <p:txBody>
          <a:bodyPr/>
          <a:lstStyle/>
          <a:p>
            <a:r>
              <a:rPr lang="nl-NL" dirty="0"/>
              <a:t>Vanaf deze leeftijd heb je recht op een minimumloon</a:t>
            </a:r>
          </a:p>
        </p:txBody>
      </p:sp>
      <p:sp>
        <p:nvSpPr>
          <p:cNvPr id="4" name="Ovaal 3">
            <a:extLst>
              <a:ext uri="{FF2B5EF4-FFF2-40B4-BE49-F238E27FC236}">
                <a16:creationId xmlns:a16="http://schemas.microsoft.com/office/drawing/2014/main" id="{04D92312-65F5-C42F-3DD1-FA76D5F4DEC4}"/>
              </a:ext>
            </a:extLst>
          </p:cNvPr>
          <p:cNvSpPr/>
          <p:nvPr/>
        </p:nvSpPr>
        <p:spPr>
          <a:xfrm>
            <a:off x="306850" y="736600"/>
            <a:ext cx="1620000" cy="162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7200" b="1"/>
              <a:t>15</a:t>
            </a:r>
          </a:p>
        </p:txBody>
      </p:sp>
    </p:spTree>
    <p:extLst>
      <p:ext uri="{BB962C8B-B14F-4D97-AF65-F5344CB8AC3E}">
        <p14:creationId xmlns:p14="http://schemas.microsoft.com/office/powerpoint/2010/main" val="2276984887"/>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Gratis stockfoto met advies, afwachtend, analyse Stockfoto">
            <a:extLst>
              <a:ext uri="{FF2B5EF4-FFF2-40B4-BE49-F238E27FC236}">
                <a16:creationId xmlns:a16="http://schemas.microsoft.com/office/drawing/2014/main" id="{00F3C1D3-A2D9-BFE5-E2EF-4ECAC653E1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16" b="20209"/>
          <a:stretch/>
        </p:blipFill>
        <p:spPr bwMode="auto">
          <a:xfrm>
            <a:off x="0" y="457200"/>
            <a:ext cx="9144000" cy="46863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69539A13-3B20-F9D3-F8D3-933ACE84E1AD}"/>
              </a:ext>
            </a:extLst>
          </p:cNvPr>
          <p:cNvSpPr>
            <a:spLocks noGrp="1"/>
          </p:cNvSpPr>
          <p:nvPr>
            <p:ph type="title"/>
          </p:nvPr>
        </p:nvSpPr>
        <p:spPr>
          <a:xfrm>
            <a:off x="4127500" y="1087920"/>
            <a:ext cx="5016500" cy="1620000"/>
          </a:xfrm>
        </p:spPr>
        <p:txBody>
          <a:bodyPr/>
          <a:lstStyle/>
          <a:p>
            <a:r>
              <a:rPr lang="nl-NL" dirty="0"/>
              <a:t>Je </a:t>
            </a:r>
            <a:r>
              <a:rPr lang="nl-NL"/>
              <a:t>hebt inspraak over </a:t>
            </a:r>
            <a:r>
              <a:rPr lang="nl-NL" dirty="0"/>
              <a:t>waar je wilt wonen als je ouders gaan scheiden</a:t>
            </a:r>
          </a:p>
        </p:txBody>
      </p:sp>
      <p:sp>
        <p:nvSpPr>
          <p:cNvPr id="4" name="Ovaal 3">
            <a:extLst>
              <a:ext uri="{FF2B5EF4-FFF2-40B4-BE49-F238E27FC236}">
                <a16:creationId xmlns:a16="http://schemas.microsoft.com/office/drawing/2014/main" id="{04D92312-65F5-C42F-3DD1-FA76D5F4DEC4}"/>
              </a:ext>
            </a:extLst>
          </p:cNvPr>
          <p:cNvSpPr/>
          <p:nvPr/>
        </p:nvSpPr>
        <p:spPr>
          <a:xfrm>
            <a:off x="306850" y="736600"/>
            <a:ext cx="1620000" cy="162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7200" b="1"/>
              <a:t>12</a:t>
            </a:r>
          </a:p>
        </p:txBody>
      </p:sp>
    </p:spTree>
    <p:extLst>
      <p:ext uri="{BB962C8B-B14F-4D97-AF65-F5344CB8AC3E}">
        <p14:creationId xmlns:p14="http://schemas.microsoft.com/office/powerpoint/2010/main" val="1650073718"/>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gratis Rode En Zwarte Bromfiets Scooter Naast Groen Gras Stockfoto">
            <a:extLst>
              <a:ext uri="{FF2B5EF4-FFF2-40B4-BE49-F238E27FC236}">
                <a16:creationId xmlns:a16="http://schemas.microsoft.com/office/drawing/2014/main" id="{3155C733-E0EA-04FF-464E-F7F91C56A13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421" b="7380"/>
          <a:stretch/>
        </p:blipFill>
        <p:spPr bwMode="auto">
          <a:xfrm>
            <a:off x="-1" y="419100"/>
            <a:ext cx="9144001" cy="4724399"/>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69539A13-3B20-F9D3-F8D3-933ACE84E1AD}"/>
              </a:ext>
            </a:extLst>
          </p:cNvPr>
          <p:cNvSpPr>
            <a:spLocks noGrp="1"/>
          </p:cNvSpPr>
          <p:nvPr>
            <p:ph type="title"/>
          </p:nvPr>
        </p:nvSpPr>
        <p:spPr>
          <a:xfrm>
            <a:off x="4572000" y="1087920"/>
            <a:ext cx="4572000" cy="1172680"/>
          </a:xfrm>
        </p:spPr>
        <p:txBody>
          <a:bodyPr/>
          <a:lstStyle/>
          <a:p>
            <a:r>
              <a:rPr lang="nl-NL"/>
              <a:t>Je mag een bromfietsrijbewijs halen</a:t>
            </a:r>
          </a:p>
        </p:txBody>
      </p:sp>
      <p:sp>
        <p:nvSpPr>
          <p:cNvPr id="4" name="Ovaal 3">
            <a:extLst>
              <a:ext uri="{FF2B5EF4-FFF2-40B4-BE49-F238E27FC236}">
                <a16:creationId xmlns:a16="http://schemas.microsoft.com/office/drawing/2014/main" id="{04D92312-65F5-C42F-3DD1-FA76D5F4DEC4}"/>
              </a:ext>
            </a:extLst>
          </p:cNvPr>
          <p:cNvSpPr/>
          <p:nvPr/>
        </p:nvSpPr>
        <p:spPr>
          <a:xfrm>
            <a:off x="306850" y="736600"/>
            <a:ext cx="1620000" cy="162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7200" b="1"/>
              <a:t>16</a:t>
            </a:r>
          </a:p>
        </p:txBody>
      </p:sp>
    </p:spTree>
    <p:extLst>
      <p:ext uri="{BB962C8B-B14F-4D97-AF65-F5344CB8AC3E}">
        <p14:creationId xmlns:p14="http://schemas.microsoft.com/office/powerpoint/2010/main" val="2625197035"/>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txBox="1">
            <a:spLocks/>
          </p:cNvSpPr>
          <p:nvPr/>
        </p:nvSpPr>
        <p:spPr>
          <a:xfrm>
            <a:off x="2160000" y="1593072"/>
            <a:ext cx="6270171" cy="665496"/>
          </a:xfrm>
          <a:prstGeom prst="rect">
            <a:avLst/>
          </a:prstGeom>
        </p:spPr>
        <p:txBody>
          <a:bodyPr lIns="0" tIns="0" rIns="0" bIns="0"/>
          <a:lstStyle>
            <a:lvl1pPr algn="l" defTabSz="685800" rtl="0" eaLnBrk="1" latinLnBrk="0" hangingPunct="1">
              <a:lnSpc>
                <a:spcPts val="3600"/>
              </a:lnSpc>
              <a:spcBef>
                <a:spcPct val="0"/>
              </a:spcBef>
              <a:buNone/>
              <a:defRPr sz="3200" b="1" i="0" kern="1200">
                <a:solidFill>
                  <a:schemeClr val="tx1"/>
                </a:solidFill>
                <a:latin typeface="Calibri" charset="0"/>
                <a:ea typeface="Calibri" charset="0"/>
                <a:cs typeface="Calibri" charset="0"/>
              </a:defRPr>
            </a:lvl1pPr>
          </a:lstStyle>
          <a:p>
            <a:r>
              <a:rPr lang="nl-NL">
                <a:solidFill>
                  <a:schemeClr val="bg1"/>
                </a:solidFill>
              </a:rPr>
              <a:t>prodemos.nl</a:t>
            </a:r>
            <a:br>
              <a:rPr lang="nl-NL">
                <a:solidFill>
                  <a:schemeClr val="bg1"/>
                </a:solidFill>
              </a:rPr>
            </a:br>
            <a:br>
              <a:rPr lang="nl-NL">
                <a:solidFill>
                  <a:schemeClr val="bg1"/>
                </a:solidFill>
              </a:rPr>
            </a:br>
            <a:br>
              <a:rPr lang="nl-NL">
                <a:solidFill>
                  <a:schemeClr val="bg1"/>
                </a:solidFill>
              </a:rPr>
            </a:br>
            <a:endParaRPr lang="nl-NL">
              <a:solidFill>
                <a:schemeClr val="bg1"/>
              </a:solidFill>
            </a:endParaRPr>
          </a:p>
        </p:txBody>
      </p:sp>
    </p:spTree>
    <p:extLst>
      <p:ext uri="{BB962C8B-B14F-4D97-AF65-F5344CB8AC3E}">
        <p14:creationId xmlns:p14="http://schemas.microsoft.com/office/powerpoint/2010/main" val="508869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3"/>
          </p:nvPr>
        </p:nvSpPr>
        <p:spPr>
          <a:xfrm>
            <a:off x="2226890" y="129738"/>
            <a:ext cx="6436186" cy="273844"/>
          </a:xfrm>
          <a:prstGeom prst="rect">
            <a:avLst/>
          </a:prstGeom>
        </p:spPr>
        <p:txBody>
          <a:bodyPr/>
          <a:lstStyle/>
          <a:p>
            <a:r>
              <a:rPr lang="nl-NL"/>
              <a:t>Hier de titel van de presentatie invoegen</a:t>
            </a:r>
          </a:p>
        </p:txBody>
      </p:sp>
      <p:grpSp>
        <p:nvGrpSpPr>
          <p:cNvPr id="5" name="Groeperen 4"/>
          <p:cNvGrpSpPr/>
          <p:nvPr/>
        </p:nvGrpSpPr>
        <p:grpSpPr>
          <a:xfrm>
            <a:off x="0" y="1"/>
            <a:ext cx="9150349" cy="5143499"/>
            <a:chOff x="-6349" y="1"/>
            <a:chExt cx="9150349" cy="5143499"/>
          </a:xfrm>
          <a:solidFill>
            <a:schemeClr val="tx1"/>
          </a:solidFill>
        </p:grpSpPr>
        <p:sp>
          <p:nvSpPr>
            <p:cNvPr id="6" name="Rechthoek 5"/>
            <p:cNvSpPr/>
            <p:nvPr/>
          </p:nvSpPr>
          <p:spPr>
            <a:xfrm>
              <a:off x="0" y="1"/>
              <a:ext cx="9144000" cy="4490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p:cNvSpPr/>
            <p:nvPr/>
          </p:nvSpPr>
          <p:spPr>
            <a:xfrm>
              <a:off x="0" y="3771900"/>
              <a:ext cx="9144000" cy="13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p:cNvSpPr/>
            <p:nvPr/>
          </p:nvSpPr>
          <p:spPr>
            <a:xfrm>
              <a:off x="-6349" y="1"/>
              <a:ext cx="463550" cy="51434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p:cNvSpPr/>
            <p:nvPr/>
          </p:nvSpPr>
          <p:spPr>
            <a:xfrm>
              <a:off x="8677772" y="1"/>
              <a:ext cx="463550" cy="51434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0" name="Titel 1"/>
          <p:cNvSpPr txBox="1">
            <a:spLocks/>
          </p:cNvSpPr>
          <p:nvPr/>
        </p:nvSpPr>
        <p:spPr>
          <a:xfrm>
            <a:off x="2160000" y="3780000"/>
            <a:ext cx="6629400" cy="1371599"/>
          </a:xfrm>
          <a:prstGeom prst="rect">
            <a:avLst/>
          </a:prstGeom>
        </p:spPr>
        <p:txBody>
          <a:bodyPr vert="horz" wrap="square" lIns="0" tIns="46800" rIns="0" bIns="0" rtlCol="0" anchor="ctr" anchorCtr="0">
            <a:noAutofit/>
          </a:bodyPr>
          <a:lstStyle>
            <a:lvl1pPr algn="l" defTabSz="685800" rtl="0" eaLnBrk="1" latinLnBrk="0" hangingPunct="1">
              <a:lnSpc>
                <a:spcPts val="3600"/>
              </a:lnSpc>
              <a:spcBef>
                <a:spcPct val="0"/>
              </a:spcBef>
              <a:buNone/>
              <a:defRPr sz="3200" b="1" i="0" kern="1200">
                <a:solidFill>
                  <a:schemeClr val="accent1"/>
                </a:solidFill>
                <a:latin typeface="Calibri" charset="0"/>
                <a:ea typeface="Calibri" charset="0"/>
                <a:cs typeface="Calibri" charset="0"/>
              </a:defRPr>
            </a:lvl1pPr>
          </a:lstStyle>
          <a:p>
            <a:pPr fontAlgn="ctr">
              <a:lnSpc>
                <a:spcPts val="3200"/>
              </a:lnSpc>
            </a:pPr>
            <a:r>
              <a:rPr lang="nl-NL">
                <a:solidFill>
                  <a:schemeClr val="bg1"/>
                </a:solidFill>
              </a:rPr>
              <a:t>Hoe oud moet je zijn?</a:t>
            </a:r>
            <a:endParaRPr lang="nl-NL" sz="1800">
              <a:solidFill>
                <a:schemeClr val="tx2"/>
              </a:solidFill>
            </a:endParaRPr>
          </a:p>
        </p:txBody>
      </p:sp>
      <p:sp>
        <p:nvSpPr>
          <p:cNvPr id="4" name="Ovaal 3">
            <a:extLst>
              <a:ext uri="{FF2B5EF4-FFF2-40B4-BE49-F238E27FC236}">
                <a16:creationId xmlns:a16="http://schemas.microsoft.com/office/drawing/2014/main" id="{83C00570-7649-CA1B-6068-5612E4EA3B27}"/>
              </a:ext>
            </a:extLst>
          </p:cNvPr>
          <p:cNvSpPr/>
          <p:nvPr/>
        </p:nvSpPr>
        <p:spPr>
          <a:xfrm>
            <a:off x="4805917" y="1761750"/>
            <a:ext cx="1620000" cy="162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7200" b="1"/>
              <a:t>14</a:t>
            </a:r>
          </a:p>
        </p:txBody>
      </p:sp>
      <p:sp>
        <p:nvSpPr>
          <p:cNvPr id="12" name="Ovaal 11">
            <a:extLst>
              <a:ext uri="{FF2B5EF4-FFF2-40B4-BE49-F238E27FC236}">
                <a16:creationId xmlns:a16="http://schemas.microsoft.com/office/drawing/2014/main" id="{77E80C22-E19E-2022-A3DB-1CCFE6D624BC}"/>
              </a:ext>
            </a:extLst>
          </p:cNvPr>
          <p:cNvSpPr/>
          <p:nvPr/>
        </p:nvSpPr>
        <p:spPr>
          <a:xfrm>
            <a:off x="484595" y="1247000"/>
            <a:ext cx="1620000" cy="162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7200" b="1"/>
              <a:t>12</a:t>
            </a:r>
          </a:p>
        </p:txBody>
      </p:sp>
      <p:sp>
        <p:nvSpPr>
          <p:cNvPr id="15" name="Ovaal 14">
            <a:extLst>
              <a:ext uri="{FF2B5EF4-FFF2-40B4-BE49-F238E27FC236}">
                <a16:creationId xmlns:a16="http://schemas.microsoft.com/office/drawing/2014/main" id="{77777E36-94B1-4FD1-5B31-E2A38EAD325A}"/>
              </a:ext>
            </a:extLst>
          </p:cNvPr>
          <p:cNvSpPr/>
          <p:nvPr/>
        </p:nvSpPr>
        <p:spPr>
          <a:xfrm>
            <a:off x="1999867" y="1159841"/>
            <a:ext cx="1620000" cy="162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7200" b="1"/>
              <a:t>15</a:t>
            </a:r>
          </a:p>
        </p:txBody>
      </p:sp>
      <p:sp>
        <p:nvSpPr>
          <p:cNvPr id="17" name="Ovaal 16">
            <a:extLst>
              <a:ext uri="{FF2B5EF4-FFF2-40B4-BE49-F238E27FC236}">
                <a16:creationId xmlns:a16="http://schemas.microsoft.com/office/drawing/2014/main" id="{D93F9213-0988-8010-1BE1-2984F40F0BF7}"/>
              </a:ext>
            </a:extLst>
          </p:cNvPr>
          <p:cNvSpPr/>
          <p:nvPr/>
        </p:nvSpPr>
        <p:spPr>
          <a:xfrm>
            <a:off x="6958920" y="2126839"/>
            <a:ext cx="1620000" cy="162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7200" b="1"/>
              <a:t>16</a:t>
            </a:r>
          </a:p>
        </p:txBody>
      </p:sp>
      <p:sp>
        <p:nvSpPr>
          <p:cNvPr id="19" name="Ovaal 18">
            <a:extLst>
              <a:ext uri="{FF2B5EF4-FFF2-40B4-BE49-F238E27FC236}">
                <a16:creationId xmlns:a16="http://schemas.microsoft.com/office/drawing/2014/main" id="{8DFA5EE7-35E6-144D-7C4A-CB6A844BC5DE}"/>
              </a:ext>
            </a:extLst>
          </p:cNvPr>
          <p:cNvSpPr/>
          <p:nvPr/>
        </p:nvSpPr>
        <p:spPr>
          <a:xfrm>
            <a:off x="3185917" y="2057000"/>
            <a:ext cx="1620000" cy="162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7200" b="1"/>
              <a:t>18</a:t>
            </a:r>
          </a:p>
        </p:txBody>
      </p:sp>
      <p:sp>
        <p:nvSpPr>
          <p:cNvPr id="21" name="Ovaal 20">
            <a:extLst>
              <a:ext uri="{FF2B5EF4-FFF2-40B4-BE49-F238E27FC236}">
                <a16:creationId xmlns:a16="http://schemas.microsoft.com/office/drawing/2014/main" id="{F24289CC-9C40-5DB9-7159-2A8101C94479}"/>
              </a:ext>
            </a:extLst>
          </p:cNvPr>
          <p:cNvSpPr/>
          <p:nvPr/>
        </p:nvSpPr>
        <p:spPr>
          <a:xfrm>
            <a:off x="5430183" y="434138"/>
            <a:ext cx="1620000" cy="162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7200" b="1"/>
              <a:t>13</a:t>
            </a:r>
          </a:p>
        </p:txBody>
      </p:sp>
      <p:sp>
        <p:nvSpPr>
          <p:cNvPr id="3" name="Ovaal 2">
            <a:extLst>
              <a:ext uri="{FF2B5EF4-FFF2-40B4-BE49-F238E27FC236}">
                <a16:creationId xmlns:a16="http://schemas.microsoft.com/office/drawing/2014/main" id="{8413B0C6-9809-DB21-A9F6-197B1D2A451A}"/>
              </a:ext>
            </a:extLst>
          </p:cNvPr>
          <p:cNvSpPr/>
          <p:nvPr/>
        </p:nvSpPr>
        <p:spPr>
          <a:xfrm>
            <a:off x="3094779" y="419437"/>
            <a:ext cx="1620000" cy="162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7200" b="1"/>
              <a:t>12</a:t>
            </a:r>
          </a:p>
        </p:txBody>
      </p:sp>
      <p:sp>
        <p:nvSpPr>
          <p:cNvPr id="11" name="Ovaal 10">
            <a:extLst>
              <a:ext uri="{FF2B5EF4-FFF2-40B4-BE49-F238E27FC236}">
                <a16:creationId xmlns:a16="http://schemas.microsoft.com/office/drawing/2014/main" id="{4DFDB208-2873-D88C-7006-67DC8A46A691}"/>
              </a:ext>
            </a:extLst>
          </p:cNvPr>
          <p:cNvSpPr/>
          <p:nvPr/>
        </p:nvSpPr>
        <p:spPr>
          <a:xfrm>
            <a:off x="1341831" y="-8098"/>
            <a:ext cx="1620000" cy="162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7200" b="1"/>
              <a:t>18</a:t>
            </a:r>
          </a:p>
        </p:txBody>
      </p:sp>
      <p:sp>
        <p:nvSpPr>
          <p:cNvPr id="14" name="Ovaal 13">
            <a:extLst>
              <a:ext uri="{FF2B5EF4-FFF2-40B4-BE49-F238E27FC236}">
                <a16:creationId xmlns:a16="http://schemas.microsoft.com/office/drawing/2014/main" id="{72D302D1-93AF-1886-455F-DEDCAAA43043}"/>
              </a:ext>
            </a:extLst>
          </p:cNvPr>
          <p:cNvSpPr/>
          <p:nvPr/>
        </p:nvSpPr>
        <p:spPr>
          <a:xfrm>
            <a:off x="1733365" y="2398401"/>
            <a:ext cx="1620000" cy="162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7200" b="1"/>
              <a:t>14</a:t>
            </a:r>
          </a:p>
        </p:txBody>
      </p:sp>
      <p:sp>
        <p:nvSpPr>
          <p:cNvPr id="16" name="Ovaal 15">
            <a:extLst>
              <a:ext uri="{FF2B5EF4-FFF2-40B4-BE49-F238E27FC236}">
                <a16:creationId xmlns:a16="http://schemas.microsoft.com/office/drawing/2014/main" id="{55157153-43E1-D14E-1641-CB3A4258CB5C}"/>
              </a:ext>
            </a:extLst>
          </p:cNvPr>
          <p:cNvSpPr/>
          <p:nvPr/>
        </p:nvSpPr>
        <p:spPr>
          <a:xfrm>
            <a:off x="5971819" y="1813502"/>
            <a:ext cx="1620000" cy="162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7200" b="1"/>
              <a:t>13</a:t>
            </a:r>
          </a:p>
        </p:txBody>
      </p:sp>
      <p:sp>
        <p:nvSpPr>
          <p:cNvPr id="18" name="Ovaal 17">
            <a:extLst>
              <a:ext uri="{FF2B5EF4-FFF2-40B4-BE49-F238E27FC236}">
                <a16:creationId xmlns:a16="http://schemas.microsoft.com/office/drawing/2014/main" id="{82980EBB-1969-EB27-D3F2-16E9F2D6B424}"/>
              </a:ext>
            </a:extLst>
          </p:cNvPr>
          <p:cNvSpPr/>
          <p:nvPr/>
        </p:nvSpPr>
        <p:spPr>
          <a:xfrm>
            <a:off x="4237869" y="2566281"/>
            <a:ext cx="1620000" cy="162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7200" b="1"/>
              <a:t>15</a:t>
            </a:r>
          </a:p>
        </p:txBody>
      </p:sp>
      <p:sp>
        <p:nvSpPr>
          <p:cNvPr id="20" name="Ovaal 19">
            <a:extLst>
              <a:ext uri="{FF2B5EF4-FFF2-40B4-BE49-F238E27FC236}">
                <a16:creationId xmlns:a16="http://schemas.microsoft.com/office/drawing/2014/main" id="{E9B87A77-1A86-1C84-8CF4-7764FF900A08}"/>
              </a:ext>
            </a:extLst>
          </p:cNvPr>
          <p:cNvSpPr/>
          <p:nvPr/>
        </p:nvSpPr>
        <p:spPr>
          <a:xfrm>
            <a:off x="4198147" y="1047641"/>
            <a:ext cx="1620000" cy="162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7200" b="1"/>
              <a:t>16</a:t>
            </a:r>
          </a:p>
        </p:txBody>
      </p:sp>
      <p:sp>
        <p:nvSpPr>
          <p:cNvPr id="22" name="Ovaal 21">
            <a:extLst>
              <a:ext uri="{FF2B5EF4-FFF2-40B4-BE49-F238E27FC236}">
                <a16:creationId xmlns:a16="http://schemas.microsoft.com/office/drawing/2014/main" id="{43D6572C-8134-9DE6-29D7-704340302E7F}"/>
              </a:ext>
            </a:extLst>
          </p:cNvPr>
          <p:cNvSpPr/>
          <p:nvPr/>
        </p:nvSpPr>
        <p:spPr>
          <a:xfrm>
            <a:off x="7146432" y="320952"/>
            <a:ext cx="1620000" cy="162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7200" b="1"/>
              <a:t>18</a:t>
            </a:r>
          </a:p>
        </p:txBody>
      </p:sp>
      <p:sp>
        <p:nvSpPr>
          <p:cNvPr id="23" name="Ovaal 22">
            <a:extLst>
              <a:ext uri="{FF2B5EF4-FFF2-40B4-BE49-F238E27FC236}">
                <a16:creationId xmlns:a16="http://schemas.microsoft.com/office/drawing/2014/main" id="{DB450DBC-E836-A777-1A08-19235F5E42B8}"/>
              </a:ext>
            </a:extLst>
          </p:cNvPr>
          <p:cNvSpPr/>
          <p:nvPr/>
        </p:nvSpPr>
        <p:spPr>
          <a:xfrm>
            <a:off x="17420" y="2867000"/>
            <a:ext cx="1620000" cy="162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7200" b="1"/>
              <a:t>14</a:t>
            </a:r>
          </a:p>
        </p:txBody>
      </p:sp>
    </p:spTree>
    <p:extLst>
      <p:ext uri="{BB962C8B-B14F-4D97-AF65-F5344CB8AC3E}">
        <p14:creationId xmlns:p14="http://schemas.microsoft.com/office/powerpoint/2010/main" val="189455965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5" grpId="0" animBg="1"/>
      <p:bldP spid="17" grpId="0" animBg="1"/>
      <p:bldP spid="19" grpId="0" animBg="1"/>
      <p:bldP spid="21" grpId="0" animBg="1"/>
      <p:bldP spid="3" grpId="0" animBg="1"/>
      <p:bldP spid="11" grpId="0" animBg="1"/>
      <p:bldP spid="14" grpId="0" animBg="1"/>
      <p:bldP spid="16" grpId="0" animBg="1"/>
      <p:bldP spid="18" grpId="0" animBg="1"/>
      <p:bldP spid="20" grpId="0" animBg="1"/>
      <p:bldP spid="22" grpId="0" animBg="1"/>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6F89872D-C051-8977-0BAF-602439310905}"/>
              </a:ext>
            </a:extLst>
          </p:cNvPr>
          <p:cNvPicPr>
            <a:picLocks noChangeAspect="1"/>
          </p:cNvPicPr>
          <p:nvPr/>
        </p:nvPicPr>
        <p:blipFill rotWithShape="1">
          <a:blip r:embed="rId3"/>
          <a:srcRect b="22500"/>
          <a:stretch/>
        </p:blipFill>
        <p:spPr>
          <a:xfrm>
            <a:off x="0" y="419100"/>
            <a:ext cx="9144000" cy="4724400"/>
          </a:xfrm>
          <a:prstGeom prst="rect">
            <a:avLst/>
          </a:prstGeom>
        </p:spPr>
      </p:pic>
      <p:sp>
        <p:nvSpPr>
          <p:cNvPr id="2" name="Titel 1">
            <a:extLst>
              <a:ext uri="{FF2B5EF4-FFF2-40B4-BE49-F238E27FC236}">
                <a16:creationId xmlns:a16="http://schemas.microsoft.com/office/drawing/2014/main" id="{69539A13-3B20-F9D3-F8D3-933ACE84E1AD}"/>
              </a:ext>
            </a:extLst>
          </p:cNvPr>
          <p:cNvSpPr>
            <a:spLocks noGrp="1"/>
          </p:cNvSpPr>
          <p:nvPr>
            <p:ph type="title"/>
          </p:nvPr>
        </p:nvSpPr>
        <p:spPr>
          <a:xfrm>
            <a:off x="4953000" y="1087920"/>
            <a:ext cx="4191000" cy="1620000"/>
          </a:xfrm>
        </p:spPr>
        <p:txBody>
          <a:bodyPr/>
          <a:lstStyle/>
          <a:p>
            <a:r>
              <a:rPr lang="nl-NL"/>
              <a:t>Je moet een identiteitskaart of paspoort bij je hebben</a:t>
            </a:r>
          </a:p>
        </p:txBody>
      </p:sp>
      <p:sp>
        <p:nvSpPr>
          <p:cNvPr id="4" name="Ovaal 3">
            <a:extLst>
              <a:ext uri="{FF2B5EF4-FFF2-40B4-BE49-F238E27FC236}">
                <a16:creationId xmlns:a16="http://schemas.microsoft.com/office/drawing/2014/main" id="{04D92312-65F5-C42F-3DD1-FA76D5F4DEC4}"/>
              </a:ext>
            </a:extLst>
          </p:cNvPr>
          <p:cNvSpPr/>
          <p:nvPr/>
        </p:nvSpPr>
        <p:spPr>
          <a:xfrm>
            <a:off x="306850" y="736600"/>
            <a:ext cx="1620000" cy="162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7200" b="1"/>
              <a:t>14</a:t>
            </a:r>
          </a:p>
        </p:txBody>
      </p:sp>
    </p:spTree>
    <p:extLst>
      <p:ext uri="{BB962C8B-B14F-4D97-AF65-F5344CB8AC3E}">
        <p14:creationId xmlns:p14="http://schemas.microsoft.com/office/powerpoint/2010/main" val="1459268754"/>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4E4B7529-D5D1-7E36-F82C-FAA821F37C21}"/>
              </a:ext>
            </a:extLst>
          </p:cNvPr>
          <p:cNvPicPr>
            <a:picLocks noChangeAspect="1"/>
          </p:cNvPicPr>
          <p:nvPr/>
        </p:nvPicPr>
        <p:blipFill rotWithShape="1">
          <a:blip r:embed="rId3"/>
          <a:srcRect b="23333"/>
          <a:stretch/>
        </p:blipFill>
        <p:spPr>
          <a:xfrm>
            <a:off x="0" y="469900"/>
            <a:ext cx="9144000" cy="4673600"/>
          </a:xfrm>
          <a:prstGeom prst="rect">
            <a:avLst/>
          </a:prstGeom>
        </p:spPr>
      </p:pic>
      <p:sp>
        <p:nvSpPr>
          <p:cNvPr id="2" name="Titel 1">
            <a:extLst>
              <a:ext uri="{FF2B5EF4-FFF2-40B4-BE49-F238E27FC236}">
                <a16:creationId xmlns:a16="http://schemas.microsoft.com/office/drawing/2014/main" id="{69539A13-3B20-F9D3-F8D3-933ACE84E1AD}"/>
              </a:ext>
            </a:extLst>
          </p:cNvPr>
          <p:cNvSpPr>
            <a:spLocks noGrp="1"/>
          </p:cNvSpPr>
          <p:nvPr>
            <p:ph type="title"/>
          </p:nvPr>
        </p:nvSpPr>
        <p:spPr>
          <a:xfrm>
            <a:off x="5334000" y="3708400"/>
            <a:ext cx="3810000" cy="1130300"/>
          </a:xfrm>
        </p:spPr>
        <p:txBody>
          <a:bodyPr/>
          <a:lstStyle/>
          <a:p>
            <a:r>
              <a:rPr lang="nl-NL"/>
              <a:t>Je mag zelf een paspoort aanvragen</a:t>
            </a:r>
          </a:p>
        </p:txBody>
      </p:sp>
      <p:sp>
        <p:nvSpPr>
          <p:cNvPr id="4" name="Ovaal 3">
            <a:extLst>
              <a:ext uri="{FF2B5EF4-FFF2-40B4-BE49-F238E27FC236}">
                <a16:creationId xmlns:a16="http://schemas.microsoft.com/office/drawing/2014/main" id="{04D92312-65F5-C42F-3DD1-FA76D5F4DEC4}"/>
              </a:ext>
            </a:extLst>
          </p:cNvPr>
          <p:cNvSpPr/>
          <p:nvPr/>
        </p:nvSpPr>
        <p:spPr>
          <a:xfrm>
            <a:off x="306850" y="736600"/>
            <a:ext cx="1620000" cy="162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7200" b="1"/>
              <a:t>12</a:t>
            </a:r>
          </a:p>
        </p:txBody>
      </p:sp>
    </p:spTree>
    <p:extLst>
      <p:ext uri="{BB962C8B-B14F-4D97-AF65-F5344CB8AC3E}">
        <p14:creationId xmlns:p14="http://schemas.microsoft.com/office/powerpoint/2010/main" val="3674558669"/>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7FCEB30B-D418-340C-88D3-8952902FB223}"/>
              </a:ext>
            </a:extLst>
          </p:cNvPr>
          <p:cNvPicPr>
            <a:picLocks noChangeAspect="1"/>
          </p:cNvPicPr>
          <p:nvPr/>
        </p:nvPicPr>
        <p:blipFill rotWithShape="1">
          <a:blip r:embed="rId3"/>
          <a:srcRect t="6041" b="17292"/>
          <a:stretch/>
        </p:blipFill>
        <p:spPr>
          <a:xfrm>
            <a:off x="0" y="469900"/>
            <a:ext cx="9144000" cy="4673600"/>
          </a:xfrm>
          <a:prstGeom prst="rect">
            <a:avLst/>
          </a:prstGeom>
        </p:spPr>
      </p:pic>
      <p:sp>
        <p:nvSpPr>
          <p:cNvPr id="2" name="Titel 1">
            <a:extLst>
              <a:ext uri="{FF2B5EF4-FFF2-40B4-BE49-F238E27FC236}">
                <a16:creationId xmlns:a16="http://schemas.microsoft.com/office/drawing/2014/main" id="{69539A13-3B20-F9D3-F8D3-933ACE84E1AD}"/>
              </a:ext>
            </a:extLst>
          </p:cNvPr>
          <p:cNvSpPr>
            <a:spLocks noGrp="1"/>
          </p:cNvSpPr>
          <p:nvPr>
            <p:ph type="title"/>
          </p:nvPr>
        </p:nvSpPr>
        <p:spPr>
          <a:xfrm>
            <a:off x="6489700" y="3530600"/>
            <a:ext cx="2654300" cy="1016000"/>
          </a:xfrm>
        </p:spPr>
        <p:txBody>
          <a:bodyPr/>
          <a:lstStyle/>
          <a:p>
            <a:r>
              <a:rPr lang="nl-NL"/>
              <a:t>Je mag stemmen</a:t>
            </a:r>
          </a:p>
        </p:txBody>
      </p:sp>
      <p:sp>
        <p:nvSpPr>
          <p:cNvPr id="4" name="Ovaal 3">
            <a:extLst>
              <a:ext uri="{FF2B5EF4-FFF2-40B4-BE49-F238E27FC236}">
                <a16:creationId xmlns:a16="http://schemas.microsoft.com/office/drawing/2014/main" id="{04D92312-65F5-C42F-3DD1-FA76D5F4DEC4}"/>
              </a:ext>
            </a:extLst>
          </p:cNvPr>
          <p:cNvSpPr/>
          <p:nvPr/>
        </p:nvSpPr>
        <p:spPr>
          <a:xfrm>
            <a:off x="306850" y="736600"/>
            <a:ext cx="1620000" cy="162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7200" b="1"/>
              <a:t>18</a:t>
            </a:r>
          </a:p>
        </p:txBody>
      </p:sp>
    </p:spTree>
    <p:extLst>
      <p:ext uri="{BB962C8B-B14F-4D97-AF65-F5344CB8AC3E}">
        <p14:creationId xmlns:p14="http://schemas.microsoft.com/office/powerpoint/2010/main" val="2997773904"/>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763AE8C5-6994-3CA8-FFEC-F12CBA144888}"/>
              </a:ext>
            </a:extLst>
          </p:cNvPr>
          <p:cNvPicPr>
            <a:picLocks noChangeAspect="1"/>
          </p:cNvPicPr>
          <p:nvPr/>
        </p:nvPicPr>
        <p:blipFill rotWithShape="1">
          <a:blip r:embed="rId3"/>
          <a:srcRect t="14715"/>
          <a:stretch/>
        </p:blipFill>
        <p:spPr>
          <a:xfrm>
            <a:off x="0" y="457200"/>
            <a:ext cx="9144000" cy="4686300"/>
          </a:xfrm>
          <a:prstGeom prst="rect">
            <a:avLst/>
          </a:prstGeom>
        </p:spPr>
      </p:pic>
      <p:sp>
        <p:nvSpPr>
          <p:cNvPr id="2" name="Titel 1">
            <a:extLst>
              <a:ext uri="{FF2B5EF4-FFF2-40B4-BE49-F238E27FC236}">
                <a16:creationId xmlns:a16="http://schemas.microsoft.com/office/drawing/2014/main" id="{69539A13-3B20-F9D3-F8D3-933ACE84E1AD}"/>
              </a:ext>
            </a:extLst>
          </p:cNvPr>
          <p:cNvSpPr>
            <a:spLocks noGrp="1"/>
          </p:cNvSpPr>
          <p:nvPr>
            <p:ph type="title"/>
          </p:nvPr>
        </p:nvSpPr>
        <p:spPr>
          <a:xfrm>
            <a:off x="7061200" y="1384300"/>
            <a:ext cx="2082800" cy="1066800"/>
          </a:xfrm>
        </p:spPr>
        <p:txBody>
          <a:bodyPr/>
          <a:lstStyle/>
          <a:p>
            <a:r>
              <a:rPr lang="nl-NL"/>
              <a:t>Je mag trouwen</a:t>
            </a:r>
          </a:p>
        </p:txBody>
      </p:sp>
      <p:sp>
        <p:nvSpPr>
          <p:cNvPr id="4" name="Ovaal 3">
            <a:extLst>
              <a:ext uri="{FF2B5EF4-FFF2-40B4-BE49-F238E27FC236}">
                <a16:creationId xmlns:a16="http://schemas.microsoft.com/office/drawing/2014/main" id="{04D92312-65F5-C42F-3DD1-FA76D5F4DEC4}"/>
              </a:ext>
            </a:extLst>
          </p:cNvPr>
          <p:cNvSpPr/>
          <p:nvPr/>
        </p:nvSpPr>
        <p:spPr>
          <a:xfrm>
            <a:off x="306850" y="736600"/>
            <a:ext cx="1620000" cy="162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7200" b="1"/>
              <a:t>18</a:t>
            </a:r>
          </a:p>
        </p:txBody>
      </p:sp>
    </p:spTree>
    <p:extLst>
      <p:ext uri="{BB962C8B-B14F-4D97-AF65-F5344CB8AC3E}">
        <p14:creationId xmlns:p14="http://schemas.microsoft.com/office/powerpoint/2010/main" val="868527975"/>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44DBF7D0-79E4-7ADB-0A12-B142A83C91DF}"/>
              </a:ext>
            </a:extLst>
          </p:cNvPr>
          <p:cNvPicPr>
            <a:picLocks noChangeAspect="1"/>
          </p:cNvPicPr>
          <p:nvPr/>
        </p:nvPicPr>
        <p:blipFill rotWithShape="1">
          <a:blip r:embed="rId3"/>
          <a:srcRect t="1875" b="21250"/>
          <a:stretch/>
        </p:blipFill>
        <p:spPr>
          <a:xfrm>
            <a:off x="0" y="457200"/>
            <a:ext cx="9144000" cy="4686300"/>
          </a:xfrm>
          <a:prstGeom prst="rect">
            <a:avLst/>
          </a:prstGeom>
        </p:spPr>
      </p:pic>
      <p:sp>
        <p:nvSpPr>
          <p:cNvPr id="2" name="Titel 1">
            <a:extLst>
              <a:ext uri="{FF2B5EF4-FFF2-40B4-BE49-F238E27FC236}">
                <a16:creationId xmlns:a16="http://schemas.microsoft.com/office/drawing/2014/main" id="{69539A13-3B20-F9D3-F8D3-933ACE84E1AD}"/>
              </a:ext>
            </a:extLst>
          </p:cNvPr>
          <p:cNvSpPr>
            <a:spLocks noGrp="1"/>
          </p:cNvSpPr>
          <p:nvPr>
            <p:ph type="title"/>
          </p:nvPr>
        </p:nvSpPr>
        <p:spPr>
          <a:xfrm>
            <a:off x="6870700" y="1765300"/>
            <a:ext cx="2273300" cy="1092200"/>
          </a:xfrm>
        </p:spPr>
        <p:txBody>
          <a:bodyPr/>
          <a:lstStyle/>
          <a:p>
            <a:r>
              <a:rPr lang="nl-NL"/>
              <a:t>Je mag donor zijn</a:t>
            </a:r>
          </a:p>
        </p:txBody>
      </p:sp>
      <p:sp>
        <p:nvSpPr>
          <p:cNvPr id="4" name="Ovaal 3">
            <a:extLst>
              <a:ext uri="{FF2B5EF4-FFF2-40B4-BE49-F238E27FC236}">
                <a16:creationId xmlns:a16="http://schemas.microsoft.com/office/drawing/2014/main" id="{04D92312-65F5-C42F-3DD1-FA76D5F4DEC4}"/>
              </a:ext>
            </a:extLst>
          </p:cNvPr>
          <p:cNvSpPr/>
          <p:nvPr/>
        </p:nvSpPr>
        <p:spPr>
          <a:xfrm>
            <a:off x="306850" y="736600"/>
            <a:ext cx="1620000" cy="162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7200" b="1"/>
              <a:t>12</a:t>
            </a:r>
          </a:p>
        </p:txBody>
      </p:sp>
    </p:spTree>
    <p:extLst>
      <p:ext uri="{BB962C8B-B14F-4D97-AF65-F5344CB8AC3E}">
        <p14:creationId xmlns:p14="http://schemas.microsoft.com/office/powerpoint/2010/main" val="4015347728"/>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B022C695-4C8A-30ED-2922-E3E991CB3349}"/>
              </a:ext>
            </a:extLst>
          </p:cNvPr>
          <p:cNvPicPr>
            <a:picLocks noChangeAspect="1"/>
          </p:cNvPicPr>
          <p:nvPr/>
        </p:nvPicPr>
        <p:blipFill rotWithShape="1">
          <a:blip r:embed="rId3"/>
          <a:srcRect t="3333" b="19792"/>
          <a:stretch/>
        </p:blipFill>
        <p:spPr>
          <a:xfrm>
            <a:off x="0" y="457200"/>
            <a:ext cx="9144000" cy="4686300"/>
          </a:xfrm>
          <a:prstGeom prst="rect">
            <a:avLst/>
          </a:prstGeom>
        </p:spPr>
      </p:pic>
      <p:sp>
        <p:nvSpPr>
          <p:cNvPr id="2" name="Titel 1">
            <a:extLst>
              <a:ext uri="{FF2B5EF4-FFF2-40B4-BE49-F238E27FC236}">
                <a16:creationId xmlns:a16="http://schemas.microsoft.com/office/drawing/2014/main" id="{69539A13-3B20-F9D3-F8D3-933ACE84E1AD}"/>
              </a:ext>
            </a:extLst>
          </p:cNvPr>
          <p:cNvSpPr>
            <a:spLocks noGrp="1"/>
          </p:cNvSpPr>
          <p:nvPr>
            <p:ph type="title"/>
          </p:nvPr>
        </p:nvSpPr>
        <p:spPr>
          <a:xfrm>
            <a:off x="3162300" y="1384300"/>
            <a:ext cx="5981700" cy="1282700"/>
          </a:xfrm>
        </p:spPr>
        <p:txBody>
          <a:bodyPr/>
          <a:lstStyle/>
          <a:p>
            <a:r>
              <a:rPr lang="nl-NL"/>
              <a:t>Je mag lid worden van de gemeenteraad of Tweede Kamer</a:t>
            </a:r>
          </a:p>
        </p:txBody>
      </p:sp>
      <p:sp>
        <p:nvSpPr>
          <p:cNvPr id="4" name="Ovaal 3">
            <a:extLst>
              <a:ext uri="{FF2B5EF4-FFF2-40B4-BE49-F238E27FC236}">
                <a16:creationId xmlns:a16="http://schemas.microsoft.com/office/drawing/2014/main" id="{04D92312-65F5-C42F-3DD1-FA76D5F4DEC4}"/>
              </a:ext>
            </a:extLst>
          </p:cNvPr>
          <p:cNvSpPr/>
          <p:nvPr/>
        </p:nvSpPr>
        <p:spPr>
          <a:xfrm>
            <a:off x="306850" y="736600"/>
            <a:ext cx="1620000" cy="162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7200" b="1"/>
              <a:t>18</a:t>
            </a:r>
          </a:p>
        </p:txBody>
      </p:sp>
    </p:spTree>
    <p:extLst>
      <p:ext uri="{BB962C8B-B14F-4D97-AF65-F5344CB8AC3E}">
        <p14:creationId xmlns:p14="http://schemas.microsoft.com/office/powerpoint/2010/main" val="2591477878"/>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C2815223-73DB-A693-3DE4-9F9FF9412124}"/>
              </a:ext>
            </a:extLst>
          </p:cNvPr>
          <p:cNvPicPr>
            <a:picLocks noChangeAspect="1"/>
          </p:cNvPicPr>
          <p:nvPr/>
        </p:nvPicPr>
        <p:blipFill rotWithShape="1">
          <a:blip r:embed="rId3"/>
          <a:srcRect t="4991" b="17710"/>
          <a:stretch/>
        </p:blipFill>
        <p:spPr>
          <a:xfrm>
            <a:off x="0" y="431800"/>
            <a:ext cx="9144000" cy="4711700"/>
          </a:xfrm>
          <a:prstGeom prst="rect">
            <a:avLst/>
          </a:prstGeom>
        </p:spPr>
      </p:pic>
      <p:sp>
        <p:nvSpPr>
          <p:cNvPr id="2" name="Titel 1">
            <a:extLst>
              <a:ext uri="{FF2B5EF4-FFF2-40B4-BE49-F238E27FC236}">
                <a16:creationId xmlns:a16="http://schemas.microsoft.com/office/drawing/2014/main" id="{69539A13-3B20-F9D3-F8D3-933ACE84E1AD}"/>
              </a:ext>
            </a:extLst>
          </p:cNvPr>
          <p:cNvSpPr>
            <a:spLocks noGrp="1"/>
          </p:cNvSpPr>
          <p:nvPr>
            <p:ph type="title"/>
          </p:nvPr>
        </p:nvSpPr>
        <p:spPr>
          <a:xfrm>
            <a:off x="6007100" y="1511300"/>
            <a:ext cx="3136900" cy="1196620"/>
          </a:xfrm>
        </p:spPr>
        <p:txBody>
          <a:bodyPr/>
          <a:lstStyle/>
          <a:p>
            <a:r>
              <a:rPr lang="nl-NL"/>
              <a:t>Je mag een baantje hebben</a:t>
            </a:r>
          </a:p>
        </p:txBody>
      </p:sp>
      <p:sp>
        <p:nvSpPr>
          <p:cNvPr id="4" name="Ovaal 3">
            <a:extLst>
              <a:ext uri="{FF2B5EF4-FFF2-40B4-BE49-F238E27FC236}">
                <a16:creationId xmlns:a16="http://schemas.microsoft.com/office/drawing/2014/main" id="{04D92312-65F5-C42F-3DD1-FA76D5F4DEC4}"/>
              </a:ext>
            </a:extLst>
          </p:cNvPr>
          <p:cNvSpPr/>
          <p:nvPr/>
        </p:nvSpPr>
        <p:spPr>
          <a:xfrm>
            <a:off x="306850" y="736600"/>
            <a:ext cx="1620000" cy="162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7200" b="1"/>
              <a:t>13</a:t>
            </a:r>
          </a:p>
        </p:txBody>
      </p:sp>
    </p:spTree>
    <p:extLst>
      <p:ext uri="{BB962C8B-B14F-4D97-AF65-F5344CB8AC3E}">
        <p14:creationId xmlns:p14="http://schemas.microsoft.com/office/powerpoint/2010/main" val="4101425386"/>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ProDemos">
  <a:themeElements>
    <a:clrScheme name="ProDemos blauw">
      <a:dk1>
        <a:srgbClr val="00B3E6"/>
      </a:dk1>
      <a:lt1>
        <a:srgbClr val="FFFFFF"/>
      </a:lt1>
      <a:dk2>
        <a:srgbClr val="1A1918"/>
      </a:dk2>
      <a:lt2>
        <a:srgbClr val="E7E6E6"/>
      </a:lt2>
      <a:accent1>
        <a:srgbClr val="00B3E6"/>
      </a:accent1>
      <a:accent2>
        <a:srgbClr val="58A337"/>
      </a:accent2>
      <a:accent3>
        <a:srgbClr val="FCC241"/>
      </a:accent3>
      <a:accent4>
        <a:srgbClr val="EB5B24"/>
      </a:accent4>
      <a:accent5>
        <a:srgbClr val="D7007E"/>
      </a:accent5>
      <a:accent6>
        <a:srgbClr val="C7B8A3"/>
      </a:accent6>
      <a:hlink>
        <a:srgbClr val="00B3E6"/>
      </a:hlink>
      <a:folHlink>
        <a:srgbClr val="C7B8A3"/>
      </a:folHlink>
    </a:clrScheme>
    <a:fontScheme name="Office-them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23099-1 ProDemos powerpointtemplate-NL blauw.pptx" id="{F3DEBD63-EE53-DA4A-B1D6-DA947C1E4577}" vid="{E5A097DC-8011-C443-AA16-DAF9CA9DBBE8}"/>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6166596-befa-4d6e-9b8b-75e822e8a231">
      <Terms xmlns="http://schemas.microsoft.com/office/infopath/2007/PartnerControls"/>
    </lcf76f155ced4ddcb4097134ff3c332f>
    <TaxCatchAll xmlns="3a7bcf79-13ec-4791-9315-eb816fa35df2" xsi:nil="true"/>
    <SharedWithUsers xmlns="3a7bcf79-13ec-4791-9315-eb816fa35df2">
      <UserInfo>
        <DisplayName>Cees van Dijk</DisplayName>
        <AccountId>17</AccountId>
        <AccountType/>
      </UserInfo>
      <UserInfo>
        <DisplayName>Sandra Boersma</DisplayName>
        <AccountId>15</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EB7D61D776EC44EBF96354E46DD7CF7" ma:contentTypeVersion="14" ma:contentTypeDescription="Een nieuw document maken." ma:contentTypeScope="" ma:versionID="c51e4b995291ebf304de851d64dfc795">
  <xsd:schema xmlns:xsd="http://www.w3.org/2001/XMLSchema" xmlns:xs="http://www.w3.org/2001/XMLSchema" xmlns:p="http://schemas.microsoft.com/office/2006/metadata/properties" xmlns:ns2="f6166596-befa-4d6e-9b8b-75e822e8a231" xmlns:ns3="3a7bcf79-13ec-4791-9315-eb816fa35df2" targetNamespace="http://schemas.microsoft.com/office/2006/metadata/properties" ma:root="true" ma:fieldsID="0aa91cfb4e4033b87f54543052fd49ea" ns2:_="" ns3:_="">
    <xsd:import namespace="f6166596-befa-4d6e-9b8b-75e822e8a231"/>
    <xsd:import namespace="3a7bcf79-13ec-4791-9315-eb816fa35df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166596-befa-4d6e-9b8b-75e822e8a2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Afbeeldingtags" ma:readOnly="false" ma:fieldId="{5cf76f15-5ced-4ddc-b409-7134ff3c332f}" ma:taxonomyMulti="true" ma:sspId="990ba098-8963-4177-a9c0-5ce46bfe6f5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a7bcf79-13ec-4791-9315-eb816fa35df2"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element name="TaxCatchAll" ma:index="21" nillable="true" ma:displayName="Taxonomy Catch All Column" ma:hidden="true" ma:list="{35d50a92-1a98-4685-bbfd-29754743debb}" ma:internalName="TaxCatchAll" ma:showField="CatchAllData" ma:web="3a7bcf79-13ec-4791-9315-eb816fa35df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361B622-2B34-4990-A92B-4D13134F21F5}">
  <ds:schemaRefs>
    <ds:schemaRef ds:uri="http://schemas.microsoft.com/sharepoint/v3/contenttype/forms"/>
  </ds:schemaRefs>
</ds:datastoreItem>
</file>

<file path=customXml/itemProps2.xml><?xml version="1.0" encoding="utf-8"?>
<ds:datastoreItem xmlns:ds="http://schemas.openxmlformats.org/officeDocument/2006/customXml" ds:itemID="{2D9F42FD-8749-4A7A-9A96-34D11D7C537B}">
  <ds:schemaRefs>
    <ds:schemaRef ds:uri="3a7bcf79-13ec-4791-9315-eb816fa35df2"/>
    <ds:schemaRef ds:uri="http://schemas.microsoft.com/office/2006/documentManagement/types"/>
    <ds:schemaRef ds:uri="http://purl.org/dc/dcmitype/"/>
    <ds:schemaRef ds:uri="http://purl.org/dc/elements/1.1/"/>
    <ds:schemaRef ds:uri="http://schemas.openxmlformats.org/package/2006/metadata/core-properties"/>
    <ds:schemaRef ds:uri="http://schemas.microsoft.com/office/2006/metadata/properties"/>
    <ds:schemaRef ds:uri="http://purl.org/dc/terms/"/>
    <ds:schemaRef ds:uri="http://schemas.microsoft.com/office/infopath/2007/PartnerControls"/>
    <ds:schemaRef ds:uri="f6166596-befa-4d6e-9b8b-75e822e8a231"/>
    <ds:schemaRef ds:uri="http://www.w3.org/XML/1998/namespace"/>
  </ds:schemaRefs>
</ds:datastoreItem>
</file>

<file path=customXml/itemProps3.xml><?xml version="1.0" encoding="utf-8"?>
<ds:datastoreItem xmlns:ds="http://schemas.openxmlformats.org/officeDocument/2006/customXml" ds:itemID="{2DDB65C0-EE95-43B9-8D96-E33E0C0A498F}">
  <ds:schemaRefs>
    <ds:schemaRef ds:uri="3a7bcf79-13ec-4791-9315-eb816fa35df2"/>
    <ds:schemaRef ds:uri="f6166596-befa-4d6e-9b8b-75e822e8a23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ProDemos powerpointtemplate-NL blauw</Template>
  <TotalTime>0</TotalTime>
  <Words>441</Words>
  <Application>Microsoft Office PowerPoint</Application>
  <PresentationFormat>Diavoorstelling (16:9)</PresentationFormat>
  <Paragraphs>70</Paragraphs>
  <Slides>13</Slides>
  <Notes>12</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13</vt:i4>
      </vt:variant>
    </vt:vector>
  </HeadingPairs>
  <TitlesOfParts>
    <vt:vector size="17" baseType="lpstr">
      <vt:lpstr>Arial</vt:lpstr>
      <vt:lpstr>Calibri</vt:lpstr>
      <vt:lpstr>Times New Roman</vt:lpstr>
      <vt:lpstr>ProDemos</vt:lpstr>
      <vt:lpstr>PowerPoint-presentatie</vt:lpstr>
      <vt:lpstr>PowerPoint-presentatie</vt:lpstr>
      <vt:lpstr>Je moet een identiteitskaart of paspoort bij je hebben</vt:lpstr>
      <vt:lpstr>Je mag zelf een paspoort aanvragen</vt:lpstr>
      <vt:lpstr>Je mag stemmen</vt:lpstr>
      <vt:lpstr>Je mag trouwen</vt:lpstr>
      <vt:lpstr>Je mag donor zijn</vt:lpstr>
      <vt:lpstr>Je mag lid worden van de gemeenteraad of Tweede Kamer</vt:lpstr>
      <vt:lpstr>Je mag een baantje hebben</vt:lpstr>
      <vt:lpstr>Vanaf deze leeftijd heb je recht op een minimumloon</vt:lpstr>
      <vt:lpstr>Je hebt inspraak over waar je wilt wonen als je ouders gaan scheiden</vt:lpstr>
      <vt:lpstr>Je mag een bromfietsrijbewijs halen</vt:lpstr>
      <vt:lpstr>PowerPoint-presentatie</vt:lpstr>
    </vt:vector>
  </TitlesOfParts>
  <Manager/>
  <Company>ProDemos - Huis voor democratie en rechtsstaat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subject/>
  <dc:creator>Bas Banning</dc:creator>
  <cp:keywords/>
  <dc:description/>
  <cp:lastModifiedBy>Sandra Boersma</cp:lastModifiedBy>
  <cp:revision>1</cp:revision>
  <cp:lastPrinted>2017-06-07T13:51:27Z</cp:lastPrinted>
  <dcterms:created xsi:type="dcterms:W3CDTF">2022-09-20T13:09:37Z</dcterms:created>
  <dcterms:modified xsi:type="dcterms:W3CDTF">2022-10-12T14:29:16Z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0x010100BEB7D61D776EC44EBF96354E46DD7CF7</vt:lpwstr>
  </property>
  <property fmtid="{D5CDD505-2E9C-101B-9397-08002B2CF9AE}" pid="3" name="MediaServiceImageTags">
    <vt:lpwstr/>
  </property>
</Properties>
</file>