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10"/>
  </p:notesMasterIdLst>
  <p:handoutMasterIdLst>
    <p:handoutMasterId r:id="rId11"/>
  </p:handoutMasterIdLst>
  <p:sldIdLst>
    <p:sldId id="279" r:id="rId5"/>
    <p:sldId id="280" r:id="rId6"/>
    <p:sldId id="269" r:id="rId7"/>
    <p:sldId id="282" r:id="rId8"/>
    <p:sldId id="283" r:id="rId9"/>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neke Francissen" initials="JF" lastIdx="6" clrIdx="0">
    <p:extLst>
      <p:ext uri="{19B8F6BF-5375-455C-9EA6-DF929625EA0E}">
        <p15:presenceInfo xmlns:p15="http://schemas.microsoft.com/office/powerpoint/2012/main" userId="S::janneke@prodemos.nl::e9f1ff48-2d42-4ce7-81e6-7b659a81b7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874" autoAdjust="0"/>
  </p:normalViewPr>
  <p:slideViewPr>
    <p:cSldViewPr snapToGrid="0" snapToObjects="1">
      <p:cViewPr varScale="1">
        <p:scale>
          <a:sx n="112" d="100"/>
          <a:sy n="112" d="100"/>
        </p:scale>
        <p:origin x="1620" y="10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7" d="100"/>
          <a:sy n="117" d="100"/>
        </p:scale>
        <p:origin x="345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openxmlformats.org/officeDocument/2006/relationships/customXml" Target="../customXml/item4.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 Banning" userId="7577e7c9-3863-4282-a3b7-466d1aad20af" providerId="ADAL" clId="{A824F29B-8788-4384-B083-DEE67A114DB8}"/>
    <pc:docChg chg="modSld">
      <pc:chgData name="Bas Banning" userId="7577e7c9-3863-4282-a3b7-466d1aad20af" providerId="ADAL" clId="{A824F29B-8788-4384-B083-DEE67A114DB8}" dt="2021-09-10T12:09:05.622" v="13" actId="20577"/>
      <pc:docMkLst>
        <pc:docMk/>
      </pc:docMkLst>
      <pc:sldChg chg="modNotesTx">
        <pc:chgData name="Bas Banning" userId="7577e7c9-3863-4282-a3b7-466d1aad20af" providerId="ADAL" clId="{A824F29B-8788-4384-B083-DEE67A114DB8}" dt="2021-09-10T12:09:05.622" v="13" actId="20577"/>
        <pc:sldMkLst>
          <pc:docMk/>
          <pc:sldMk cId="7667022" sldId="279"/>
        </pc:sldMkLst>
      </pc:sldChg>
      <pc:sldChg chg="modNotesTx">
        <pc:chgData name="Bas Banning" userId="7577e7c9-3863-4282-a3b7-466d1aad20af" providerId="ADAL" clId="{A824F29B-8788-4384-B083-DEE67A114DB8}" dt="2021-09-10T12:08:25.351" v="5" actId="20577"/>
        <pc:sldMkLst>
          <pc:docMk/>
          <pc:sldMk cId="1700929349" sldId="28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4FE8B-7A65-9B47-8F56-2D30012BDEEE}" type="datetimeFigureOut">
              <a:rPr lang="nl-NL" smtClean="0"/>
              <a:t>10-9-2021</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52CEB-2BFA-B94E-A417-6D5514E5CFB7}" type="slidenum">
              <a:rPr lang="nl-NL" smtClean="0"/>
              <a:t>‹nr.›</a:t>
            </a:fld>
            <a:endParaRPr lang="nl-NL"/>
          </a:p>
        </p:txBody>
      </p:sp>
    </p:spTree>
    <p:extLst>
      <p:ext uri="{BB962C8B-B14F-4D97-AF65-F5344CB8AC3E}">
        <p14:creationId xmlns:p14="http://schemas.microsoft.com/office/powerpoint/2010/main" val="17441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32D6E-9725-964D-938F-E18D8D177D2F}" type="datetimeFigureOut">
              <a:rPr lang="nl-NL" smtClean="0"/>
              <a:t>10-9-2021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1376-0157-B84F-87E6-9CFD05A29497}" type="slidenum">
              <a:rPr lang="nl-NL" smtClean="0"/>
              <a:t>‹nr.›</a:t>
            </a:fld>
            <a:endParaRPr lang="nl-NL"/>
          </a:p>
        </p:txBody>
      </p:sp>
    </p:spTree>
    <p:extLst>
      <p:ext uri="{BB962C8B-B14F-4D97-AF65-F5344CB8AC3E}">
        <p14:creationId xmlns:p14="http://schemas.microsoft.com/office/powerpoint/2010/main" val="5555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en-US" b="0" i="0" dirty="0" err="1">
                <a:solidFill>
                  <a:srgbClr val="0039D8"/>
                </a:solidFill>
                <a:effectLst/>
                <a:latin typeface="basis-grotesque-regular-pro"/>
              </a:rPr>
              <a:t>Bron</a:t>
            </a:r>
            <a:r>
              <a:rPr lang="en-US" b="0" i="0" dirty="0">
                <a:solidFill>
                  <a:srgbClr val="0039D8"/>
                </a:solidFill>
                <a:effectLst/>
                <a:latin typeface="basis-grotesque-regular-pro"/>
              </a:rPr>
              <a:t>: AP | Associated Press</a:t>
            </a:r>
          </a:p>
          <a:p>
            <a:pPr algn="l" fontAlgn="base"/>
            <a:r>
              <a:rPr lang="en-US" b="0" i="0" dirty="0" err="1">
                <a:solidFill>
                  <a:srgbClr val="0039D8"/>
                </a:solidFill>
                <a:effectLst/>
                <a:latin typeface="basis-grotesque-regular-pro"/>
              </a:rPr>
              <a:t>Fotograaf</a:t>
            </a:r>
            <a:r>
              <a:rPr lang="en-US" b="0" i="0" dirty="0">
                <a:solidFill>
                  <a:srgbClr val="0039D8"/>
                </a:solidFill>
                <a:effectLst/>
                <a:latin typeface="basis-grotesque-regular-pro"/>
              </a:rPr>
              <a:t>: Peter de Jong</a:t>
            </a:r>
          </a:p>
          <a:p>
            <a:pPr algn="l" fontAlgn="base"/>
            <a:endParaRPr lang="en-US" b="0" i="0" dirty="0">
              <a:solidFill>
                <a:srgbClr val="0039D8"/>
              </a:solidFill>
              <a:effectLst/>
              <a:latin typeface="basis-grotesque-regular-pro"/>
            </a:endParaRPr>
          </a:p>
          <a:p>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1</a:t>
            </a:fld>
            <a:endParaRPr lang="nl-NL"/>
          </a:p>
        </p:txBody>
      </p:sp>
    </p:spTree>
    <p:extLst>
      <p:ext uri="{BB962C8B-B14F-4D97-AF65-F5344CB8AC3E}">
        <p14:creationId xmlns:p14="http://schemas.microsoft.com/office/powerpoint/2010/main" val="1061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en-US" b="0" i="0" dirty="0" err="1">
                <a:solidFill>
                  <a:srgbClr val="0039D8"/>
                </a:solidFill>
                <a:effectLst/>
                <a:latin typeface="basis-grotesque-regular-pro"/>
              </a:rPr>
              <a:t>Bron</a:t>
            </a:r>
            <a:r>
              <a:rPr lang="en-US" b="0" i="0" dirty="0">
                <a:solidFill>
                  <a:srgbClr val="0039D8"/>
                </a:solidFill>
                <a:effectLst/>
                <a:latin typeface="basis-grotesque-regular-pro"/>
              </a:rPr>
              <a:t>: AP | Associated Press</a:t>
            </a:r>
          </a:p>
          <a:p>
            <a:pPr algn="l" fontAlgn="base"/>
            <a:r>
              <a:rPr lang="en-US" b="0" i="0" dirty="0" err="1">
                <a:solidFill>
                  <a:srgbClr val="0039D8"/>
                </a:solidFill>
                <a:effectLst/>
                <a:latin typeface="basis-grotesque-regular-pro"/>
              </a:rPr>
              <a:t>Fotograaf</a:t>
            </a:r>
            <a:r>
              <a:rPr lang="en-US" b="0" i="0" dirty="0">
                <a:solidFill>
                  <a:srgbClr val="0039D8"/>
                </a:solidFill>
                <a:effectLst/>
                <a:latin typeface="basis-grotesque-regular-pro"/>
              </a:rPr>
              <a:t>: Peter de Jong</a:t>
            </a:r>
          </a:p>
          <a:p>
            <a:pPr algn="l" fontAlgn="base"/>
            <a:endParaRPr lang="en-US" b="0" i="0" dirty="0">
              <a:solidFill>
                <a:srgbClr val="0039D8"/>
              </a:solidFill>
              <a:effectLst/>
              <a:latin typeface="basis-grotesque-regular-pro"/>
            </a:endParaRPr>
          </a:p>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2</a:t>
            </a:fld>
            <a:endParaRPr lang="nl-NL"/>
          </a:p>
        </p:txBody>
      </p:sp>
    </p:spTree>
    <p:extLst>
      <p:ext uri="{BB962C8B-B14F-4D97-AF65-F5344CB8AC3E}">
        <p14:creationId xmlns:p14="http://schemas.microsoft.com/office/powerpoint/2010/main" val="2734043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0039D8"/>
                </a:solidFill>
                <a:effectLst/>
                <a:latin typeface="basis-grotesque-regular-pro"/>
              </a:rPr>
              <a:t>Bron: ANP</a:t>
            </a:r>
          </a:p>
          <a:p>
            <a:pPr algn="l" fontAlgn="base"/>
            <a:r>
              <a:rPr lang="nl-NL" b="0" i="0" dirty="0">
                <a:solidFill>
                  <a:srgbClr val="0039D8"/>
                </a:solidFill>
                <a:effectLst/>
                <a:latin typeface="basis-grotesque-regular-pro"/>
              </a:rPr>
              <a:t>Fotograaf: Sem van der Wal</a:t>
            </a:r>
          </a:p>
          <a:p>
            <a:endParaRPr lang="nl-NL" dirty="0"/>
          </a:p>
          <a:p>
            <a:pPr algn="l" fontAlgn="base"/>
            <a:r>
              <a:rPr lang="nl-NL" b="1" i="0" dirty="0">
                <a:solidFill>
                  <a:srgbClr val="0039D8"/>
                </a:solidFill>
                <a:effectLst/>
                <a:latin typeface="basis-grotesque-regular-pro"/>
              </a:rPr>
              <a:t>Gedupeerde ouders verzamelen voor verhoor Rutte</a:t>
            </a:r>
          </a:p>
          <a:p>
            <a:pPr algn="l" fontAlgn="base"/>
            <a:r>
              <a:rPr lang="nl-NL" b="0" i="0" dirty="0">
                <a:solidFill>
                  <a:srgbClr val="0039D8"/>
                </a:solidFill>
                <a:effectLst/>
                <a:latin typeface="basis-grotesque-regular-pro"/>
              </a:rPr>
              <a:t>26 November 2020 (13:04)</a:t>
            </a:r>
          </a:p>
          <a:p>
            <a:pPr algn="l" fontAlgn="base"/>
            <a:r>
              <a:rPr lang="nl-NL" b="0" i="0" dirty="0">
                <a:solidFill>
                  <a:srgbClr val="0039D8"/>
                </a:solidFill>
                <a:effectLst/>
                <a:latin typeface="basis-grotesque-regular-pro"/>
              </a:rPr>
              <a:t>DEN HAAG - Gedupeerde ouders praten op het Plein met premier Mark Rutte, voorafgaand aan het verhoor van Rutte door de parlementaire ondervragingscommissie Kinderopvangtoeslagen. De commissie onderzoekt hoe ouders onterecht als fraudeurs bestempeld konden worden door de Belastingdienst. ANP SEM VAN DER WAL</a:t>
            </a:r>
          </a:p>
          <a:p>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3</a:t>
            </a:fld>
            <a:endParaRPr lang="nl-NL"/>
          </a:p>
        </p:txBody>
      </p:sp>
    </p:spTree>
    <p:extLst>
      <p:ext uri="{BB962C8B-B14F-4D97-AF65-F5344CB8AC3E}">
        <p14:creationId xmlns:p14="http://schemas.microsoft.com/office/powerpoint/2010/main" val="153824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0039D8"/>
                </a:solidFill>
                <a:effectLst/>
                <a:latin typeface="basis-grotesque-regular-pro"/>
              </a:rPr>
              <a:t>Bron: ANP</a:t>
            </a:r>
          </a:p>
          <a:p>
            <a:pPr algn="l" fontAlgn="base"/>
            <a:r>
              <a:rPr lang="nl-NL" b="0" i="0" dirty="0">
                <a:solidFill>
                  <a:srgbClr val="0039D8"/>
                </a:solidFill>
                <a:effectLst/>
                <a:latin typeface="basis-grotesque-regular-pro"/>
              </a:rPr>
              <a:t>Fotograaf: Robin Utrecht</a:t>
            </a:r>
          </a:p>
          <a:p>
            <a:pPr algn="l" fontAlgn="base"/>
            <a:endParaRPr lang="nl-NL" b="0" i="0" dirty="0">
              <a:solidFill>
                <a:srgbClr val="0039D8"/>
              </a:solidFill>
              <a:effectLst/>
              <a:latin typeface="basis-grotesque-regular-pro"/>
            </a:endParaRPr>
          </a:p>
          <a:p>
            <a:pPr algn="l" fontAlgn="base"/>
            <a:r>
              <a:rPr lang="nl-NL" b="1" i="0" dirty="0">
                <a:solidFill>
                  <a:srgbClr val="0039D8"/>
                </a:solidFill>
                <a:effectLst/>
                <a:latin typeface="basis-grotesque-regular-pro"/>
              </a:rPr>
              <a:t>Uitspraak </a:t>
            </a:r>
            <a:r>
              <a:rPr lang="nl-NL" b="1" i="0" dirty="0" err="1">
                <a:solidFill>
                  <a:srgbClr val="0039D8"/>
                </a:solidFill>
                <a:effectLst/>
                <a:latin typeface="basis-grotesque-regular-pro"/>
              </a:rPr>
              <a:t>Puttense</a:t>
            </a:r>
            <a:r>
              <a:rPr lang="nl-NL" b="1" i="0" dirty="0">
                <a:solidFill>
                  <a:srgbClr val="0039D8"/>
                </a:solidFill>
                <a:effectLst/>
                <a:latin typeface="basis-grotesque-regular-pro"/>
              </a:rPr>
              <a:t> moordzaak</a:t>
            </a:r>
          </a:p>
          <a:p>
            <a:pPr algn="l" fontAlgn="base"/>
            <a:r>
              <a:rPr lang="nl-NL" b="0" i="0" dirty="0">
                <a:solidFill>
                  <a:srgbClr val="0039D8"/>
                </a:solidFill>
                <a:effectLst/>
                <a:latin typeface="basis-grotesque-regular-pro"/>
              </a:rPr>
              <a:t>10 November 2011 (15:10)</a:t>
            </a:r>
          </a:p>
          <a:p>
            <a:pPr algn="l" fontAlgn="base"/>
            <a:r>
              <a:rPr lang="nl-NL" b="0" i="0" dirty="0">
                <a:solidFill>
                  <a:srgbClr val="0039D8"/>
                </a:solidFill>
                <a:effectLst/>
                <a:latin typeface="basis-grotesque-regular-pro"/>
              </a:rPr>
              <a:t>ARNHEM - Herman du Bois (R), samen met Peter R. de Vries na afloop van de veroordeling van Ron P. tot 18 jaar voor de moord op Christel Ambrosius. ANP ROBIN UTRECHT</a:t>
            </a:r>
          </a:p>
          <a:p>
            <a:pPr algn="l" fontAlgn="base"/>
            <a:endParaRPr lang="nl-NL" b="0" i="0" dirty="0">
              <a:solidFill>
                <a:srgbClr val="0039D8"/>
              </a:solidFill>
              <a:effectLst/>
              <a:latin typeface="basis-grotesque-regular-pro"/>
            </a:endParaRPr>
          </a:p>
          <a:p>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4</a:t>
            </a:fld>
            <a:endParaRPr lang="nl-NL"/>
          </a:p>
        </p:txBody>
      </p:sp>
    </p:spTree>
    <p:extLst>
      <p:ext uri="{BB962C8B-B14F-4D97-AF65-F5344CB8AC3E}">
        <p14:creationId xmlns:p14="http://schemas.microsoft.com/office/powerpoint/2010/main" val="540847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0039D8"/>
                </a:solidFill>
                <a:effectLst/>
                <a:latin typeface="basis-grotesque-regular-pro"/>
              </a:rPr>
              <a:t>Bron: Rob </a:t>
            </a:r>
            <a:r>
              <a:rPr lang="nl-NL" b="0" i="0" dirty="0" err="1">
                <a:solidFill>
                  <a:srgbClr val="0039D8"/>
                </a:solidFill>
                <a:effectLst/>
                <a:latin typeface="basis-grotesque-regular-pro"/>
              </a:rPr>
              <a:t>Voss</a:t>
            </a:r>
            <a:endParaRPr lang="nl-NL" b="0" i="0" dirty="0">
              <a:solidFill>
                <a:srgbClr val="0039D8"/>
              </a:solidFill>
              <a:effectLst/>
              <a:latin typeface="basis-grotesque-regular-pro"/>
            </a:endParaRPr>
          </a:p>
          <a:p>
            <a:pPr algn="l" fontAlgn="base"/>
            <a:r>
              <a:rPr lang="nl-NL" b="0" i="0" dirty="0">
                <a:solidFill>
                  <a:srgbClr val="0039D8"/>
                </a:solidFill>
                <a:effectLst/>
                <a:latin typeface="basis-grotesque-regular-pro"/>
              </a:rPr>
              <a:t>Fotograaf: FOTO ROB VOSS</a:t>
            </a:r>
          </a:p>
          <a:p>
            <a:pPr algn="l" fontAlgn="base"/>
            <a:endParaRPr lang="nl-NL" b="0" i="0" dirty="0">
              <a:solidFill>
                <a:srgbClr val="0039D8"/>
              </a:solidFill>
              <a:effectLst/>
              <a:latin typeface="basis-grotesque-regular-pro"/>
            </a:endParaRPr>
          </a:p>
          <a:p>
            <a:pPr algn="l" fontAlgn="base"/>
            <a:r>
              <a:rPr lang="nl-NL" b="0" i="0" dirty="0">
                <a:solidFill>
                  <a:srgbClr val="0039D8"/>
                </a:solidFill>
                <a:effectLst/>
                <a:latin typeface="basis-grotesque-regular-pro"/>
              </a:rPr>
              <a:t>Urk - Verslaggever </a:t>
            </a:r>
            <a:r>
              <a:rPr lang="nl-NL" b="0" i="0" dirty="0" err="1">
                <a:solidFill>
                  <a:srgbClr val="0039D8"/>
                </a:solidFill>
                <a:effectLst/>
                <a:latin typeface="basis-grotesque-regular-pro"/>
              </a:rPr>
              <a:t>PowNed</a:t>
            </a:r>
            <a:r>
              <a:rPr lang="nl-NL" b="0" i="0" dirty="0">
                <a:solidFill>
                  <a:srgbClr val="0039D8"/>
                </a:solidFill>
                <a:effectLst/>
                <a:latin typeface="basis-grotesque-regular-pro"/>
              </a:rPr>
              <a:t> Mark </a:t>
            </a:r>
            <a:r>
              <a:rPr lang="nl-NL" b="0" i="0" dirty="0" err="1">
                <a:solidFill>
                  <a:srgbClr val="0039D8"/>
                </a:solidFill>
                <a:effectLst/>
                <a:latin typeface="basis-grotesque-regular-pro"/>
              </a:rPr>
              <a:t>Baanders</a:t>
            </a:r>
            <a:r>
              <a:rPr lang="nl-NL" b="0" i="0" dirty="0">
                <a:solidFill>
                  <a:srgbClr val="0039D8"/>
                </a:solidFill>
                <a:effectLst/>
                <a:latin typeface="basis-grotesque-regular-pro"/>
              </a:rPr>
              <a:t>, alias Slijptol, wordt bij de Sionkerk aangereden door een kerkganger. Een kindje kijkt vanaf de bijrijdersstoel wat er gebeurt. Foto ANP / Hollandse Hoogte / Rob </a:t>
            </a:r>
            <a:r>
              <a:rPr lang="nl-NL" b="0" i="0" dirty="0" err="1">
                <a:solidFill>
                  <a:srgbClr val="0039D8"/>
                </a:solidFill>
                <a:effectLst/>
                <a:latin typeface="basis-grotesque-regular-pro"/>
              </a:rPr>
              <a:t>Voss</a:t>
            </a:r>
            <a:endParaRPr lang="nl-NL" b="0" i="0" dirty="0">
              <a:solidFill>
                <a:srgbClr val="0039D8"/>
              </a:solidFill>
              <a:effectLst/>
              <a:latin typeface="basis-grotesque-regular-pro"/>
            </a:endParaRPr>
          </a:p>
          <a:p>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5</a:t>
            </a:fld>
            <a:endParaRPr lang="nl-NL"/>
          </a:p>
        </p:txBody>
      </p:sp>
    </p:spTree>
    <p:extLst>
      <p:ext uri="{BB962C8B-B14F-4D97-AF65-F5344CB8AC3E}">
        <p14:creationId xmlns:p14="http://schemas.microsoft.com/office/powerpoint/2010/main" val="371971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kstvak 3"/>
          <p:cNvSpPr txBox="1"/>
          <p:nvPr userDrawn="1"/>
        </p:nvSpPr>
        <p:spPr>
          <a:xfrm>
            <a:off x="0" y="468000"/>
            <a:ext cx="1764000" cy="4680000"/>
          </a:xfrm>
          <a:prstGeom prst="rect">
            <a:avLst/>
          </a:prstGeom>
          <a:solidFill>
            <a:schemeClr val="bg2"/>
          </a:solidFill>
        </p:spPr>
        <p:txBody>
          <a:bodyPr wrap="square" rtlCol="0" anchor="ctr" anchorCtr="0">
            <a:noAutofit/>
          </a:bodyPr>
          <a:lstStyle/>
          <a:p>
            <a:r>
              <a:rPr lang="nl-NL" dirty="0">
                <a:solidFill>
                  <a:schemeClr val="bg2">
                    <a:lumMod val="75000"/>
                  </a:schemeClr>
                </a:solidFill>
              </a:rPr>
              <a:t>Beeld op de positie van dit grijze kader </a:t>
            </a:r>
          </a:p>
          <a:p>
            <a:r>
              <a:rPr lang="nl-NL" dirty="0">
                <a:solidFill>
                  <a:schemeClr val="bg2">
                    <a:lumMod val="75000"/>
                  </a:schemeClr>
                </a:solidFill>
              </a:rPr>
              <a:t>Breedte 5 cm</a:t>
            </a:r>
          </a:p>
          <a:p>
            <a:r>
              <a:rPr lang="nl-NL" dirty="0">
                <a:solidFill>
                  <a:schemeClr val="bg2">
                    <a:lumMod val="75000"/>
                  </a:schemeClr>
                </a:solidFill>
              </a:rPr>
              <a:t>Hoogte 13 cm</a:t>
            </a:r>
          </a:p>
          <a:p>
            <a:r>
              <a:rPr lang="nl-NL" dirty="0">
                <a:solidFill>
                  <a:schemeClr val="bg2">
                    <a:lumMod val="75000"/>
                  </a:schemeClr>
                </a:solidFill>
              </a:rPr>
              <a:t>Vert. positie 1,3 cm</a:t>
            </a:r>
          </a:p>
          <a:p>
            <a:r>
              <a:rPr lang="nl-NL" dirty="0">
                <a:solidFill>
                  <a:schemeClr val="bg2">
                    <a:lumMod val="75000"/>
                  </a:schemeClr>
                </a:solidFill>
              </a:rPr>
              <a:t>Hor. Positie 0 cm</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baseline="0" dirty="0">
                <a:solidFill>
                  <a:schemeClr val="bg2">
                    <a:lumMod val="75000"/>
                  </a:schemeClr>
                </a:solidFill>
              </a:rPr>
              <a:t> rechts 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nl-NL"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ekstvak 3"/>
          <p:cNvSpPr txBox="1"/>
          <p:nvPr userDrawn="1"/>
        </p:nvSpPr>
        <p:spPr>
          <a:xfrm>
            <a:off x="-1" y="468000"/>
            <a:ext cx="9144001" cy="4680000"/>
          </a:xfrm>
          <a:prstGeom prst="rect">
            <a:avLst/>
          </a:prstGeom>
          <a:solidFill>
            <a:schemeClr val="bg2"/>
          </a:solidFill>
        </p:spPr>
        <p:txBody>
          <a:bodyPr wrap="square" rtlCol="0" anchor="ctr" anchorCtr="0">
            <a:noAutofit/>
          </a:bodyPr>
          <a:lstStyle/>
          <a:p>
            <a:r>
              <a:rPr lang="nl-NL" dirty="0" err="1">
                <a:solidFill>
                  <a:schemeClr val="bg2">
                    <a:lumMod val="75000"/>
                  </a:schemeClr>
                </a:solidFill>
              </a:rPr>
              <a:t>Beelddia</a:t>
            </a:r>
            <a:endParaRPr lang="nl-NL" dirty="0">
              <a:solidFill>
                <a:schemeClr val="bg2">
                  <a:lumMod val="75000"/>
                </a:schemeClr>
              </a:solidFill>
            </a:endParaRPr>
          </a:p>
          <a:p>
            <a:endParaRPr lang="nl-NL" dirty="0">
              <a:solidFill>
                <a:schemeClr val="bg2">
                  <a:lumMod val="75000"/>
                </a:schemeClr>
              </a:solidFill>
            </a:endParaRPr>
          </a:p>
          <a:p>
            <a:r>
              <a:rPr lang="nl-NL" dirty="0">
                <a:solidFill>
                  <a:schemeClr val="bg2">
                    <a:lumMod val="75000"/>
                  </a:schemeClr>
                </a:solidFill>
              </a:rPr>
              <a:t>Beeld op de positie van dit grijze kader. </a:t>
            </a:r>
          </a:p>
          <a:p>
            <a:r>
              <a:rPr lang="nl-NL" dirty="0">
                <a:solidFill>
                  <a:schemeClr val="bg2">
                    <a:lumMod val="75000"/>
                  </a:schemeClr>
                </a:solidFill>
              </a:rPr>
              <a:t>Tekst vrij te positioneren.</a:t>
            </a:r>
          </a:p>
          <a:p>
            <a:r>
              <a:rPr lang="nl-NL" dirty="0">
                <a:solidFill>
                  <a:schemeClr val="bg2">
                    <a:lumMod val="75000"/>
                  </a:schemeClr>
                </a:solidFill>
              </a:rPr>
              <a:t>Breedte 25,4 cm</a:t>
            </a:r>
          </a:p>
          <a:p>
            <a:r>
              <a:rPr lang="nl-NL" dirty="0">
                <a:solidFill>
                  <a:schemeClr val="bg2">
                    <a:lumMod val="75000"/>
                  </a:schemeClr>
                </a:solidFill>
              </a:rPr>
              <a:t>Hoogte 13 cm</a:t>
            </a:r>
          </a:p>
          <a:p>
            <a:r>
              <a:rPr lang="nl-NL" dirty="0">
                <a:solidFill>
                  <a:schemeClr val="bg2">
                    <a:lumMod val="75000"/>
                  </a:schemeClr>
                </a:solidFill>
              </a:rPr>
              <a:t>Vert. positie 1,3 cm</a:t>
            </a:r>
          </a:p>
          <a:p>
            <a:r>
              <a:rPr lang="nl-NL" dirty="0">
                <a:solidFill>
                  <a:schemeClr val="bg2">
                    <a:lumMod val="75000"/>
                  </a:schemeClr>
                </a:solidFill>
              </a:rPr>
              <a:t>Hor. Positie 0 cm</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baseline="0" dirty="0">
                <a:solidFill>
                  <a:schemeClr val="bg2">
                    <a:lumMod val="75000"/>
                  </a:schemeClr>
                </a:solidFill>
              </a:rPr>
              <a:t> rechts 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a:p>
            <a:pPr marL="228600" indent="-228600">
              <a:buAutoNum type="arabicPeriod"/>
            </a:pPr>
            <a:r>
              <a:rPr lang="nl-NL" baseline="0" dirty="0">
                <a:solidFill>
                  <a:schemeClr val="bg2">
                    <a:lumMod val="75000"/>
                  </a:schemeClr>
                </a:solidFill>
              </a:rPr>
              <a:t>Selecteer de afbeelding en ga naar menu ‘Schikken / Naar achtergrond’ </a:t>
            </a:r>
            <a:br>
              <a:rPr lang="nl-NL" baseline="0" dirty="0">
                <a:solidFill>
                  <a:schemeClr val="bg2">
                    <a:lumMod val="75000"/>
                  </a:schemeClr>
                </a:solidFill>
              </a:rPr>
            </a:br>
            <a:r>
              <a:rPr lang="nl-NL" baseline="0" dirty="0">
                <a:solidFill>
                  <a:schemeClr val="bg2">
                    <a:lumMod val="75000"/>
                  </a:schemeClr>
                </a:solidFill>
              </a:rPr>
              <a:t>om de afbeelding achter de tekst te plaatsen</a:t>
            </a:r>
            <a:endParaRPr lang="nl-NL" dirty="0">
              <a:solidFill>
                <a:schemeClr val="bg2">
                  <a:lumMod val="75000"/>
                </a:schemeClr>
              </a:solidFill>
            </a:endParaRP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
        <p:nvSpPr>
          <p:cNvPr id="6" name="Tekstvak 5"/>
          <p:cNvSpPr txBox="1"/>
          <p:nvPr userDrawn="1"/>
        </p:nvSpPr>
        <p:spPr>
          <a:xfrm>
            <a:off x="5985164" y="2603697"/>
            <a:ext cx="2452255" cy="1859130"/>
          </a:xfrm>
          <a:prstGeom prst="rect">
            <a:avLst/>
          </a:prstGeom>
          <a:solidFill>
            <a:schemeClr val="bg2"/>
          </a:solidFill>
        </p:spPr>
        <p:txBody>
          <a:bodyPr wrap="square" rtlCol="0" anchor="ctr" anchorCtr="0">
            <a:noAutofit/>
          </a:bodyPr>
          <a:lstStyle/>
          <a:p>
            <a:r>
              <a:rPr lang="nl-NL" b="1" dirty="0">
                <a:solidFill>
                  <a:schemeClr val="bg2">
                    <a:lumMod val="75000"/>
                  </a:schemeClr>
                </a:solidFill>
              </a:rPr>
              <a:t>Kop</a:t>
            </a:r>
            <a:br>
              <a:rPr lang="nl-NL" dirty="0">
                <a:solidFill>
                  <a:schemeClr val="bg2">
                    <a:lumMod val="75000"/>
                  </a:schemeClr>
                </a:solidFill>
              </a:rPr>
            </a:br>
            <a:r>
              <a:rPr lang="nl-NL" dirty="0">
                <a:solidFill>
                  <a:schemeClr val="bg2">
                    <a:lumMod val="75000"/>
                  </a:schemeClr>
                </a:solidFill>
              </a:rPr>
              <a:t>Plaatsing in gekleurd kader</a:t>
            </a:r>
          </a:p>
          <a:p>
            <a:r>
              <a:rPr lang="nl-NL" dirty="0">
                <a:solidFill>
                  <a:schemeClr val="bg2">
                    <a:lumMod val="75000"/>
                  </a:schemeClr>
                </a:solidFill>
              </a:rPr>
              <a:t>Links of rechts tegen de rand aan plaatsen, hoogte afhankelijk van achterliggende afbeelding</a:t>
            </a:r>
          </a:p>
          <a:p>
            <a:endParaRPr lang="nl-NL" dirty="0">
              <a:solidFill>
                <a:schemeClr val="bg2">
                  <a:lumMod val="75000"/>
                </a:schemeClr>
              </a:solidFill>
            </a:endParaRPr>
          </a:p>
          <a:p>
            <a:r>
              <a:rPr lang="nl-NL" baseline="0" dirty="0">
                <a:solidFill>
                  <a:schemeClr val="bg2">
                    <a:lumMod val="75000"/>
                  </a:schemeClr>
                </a:solidFill>
              </a:rPr>
              <a:t>Maak het kader rondom de tekst ca. 1 cm groter</a:t>
            </a:r>
            <a:endParaRPr lang="nl-NL" dirty="0">
              <a:solidFill>
                <a:schemeClr val="bg2">
                  <a:lumMod val="75000"/>
                </a:schemeClr>
              </a:solidFill>
            </a:endParaRPr>
          </a:p>
        </p:txBody>
      </p:sp>
    </p:spTree>
    <p:extLst>
      <p:ext uri="{BB962C8B-B14F-4D97-AF65-F5344CB8AC3E}">
        <p14:creationId xmlns:p14="http://schemas.microsoft.com/office/powerpoint/2010/main" val="1937530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dirty="0"/>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extLst>
      <p:ext uri="{BB962C8B-B14F-4D97-AF65-F5344CB8AC3E}">
        <p14:creationId xmlns:p14="http://schemas.microsoft.com/office/powerpoint/2010/main" val="17592117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2160000"/>
            <a:ext cx="6270171" cy="2777480"/>
          </a:xfrm>
        </p:spPr>
        <p:txBody>
          <a:bodyPr/>
          <a:lstStyle>
            <a:lvl1pPr>
              <a:defRPr>
                <a:solidFill>
                  <a:schemeClr val="tx1"/>
                </a:solidFill>
              </a:defRPr>
            </a:lvl1pPr>
          </a:lstStyle>
          <a:p>
            <a:r>
              <a:rPr lang="nl-NL"/>
              <a:t>Klik om stijl te bewerken</a:t>
            </a:r>
            <a:endParaRPr lang="nl-NL" dirty="0"/>
          </a:p>
        </p:txBody>
      </p:sp>
      <p:sp>
        <p:nvSpPr>
          <p:cNvPr id="8" name="Ovaal 7"/>
          <p:cNvSpPr/>
          <p:nvPr userDrawn="1"/>
        </p:nvSpPr>
        <p:spPr>
          <a:xfrm>
            <a:off x="432000" y="792000"/>
            <a:ext cx="1835999" cy="1835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549899" y="936710"/>
            <a:ext cx="1600200" cy="1546577"/>
          </a:xfrm>
          <a:prstGeom prst="rect">
            <a:avLst/>
          </a:prstGeom>
          <a:noFill/>
        </p:spPr>
        <p:txBody>
          <a:bodyPr wrap="square" rtlCol="0" anchor="ctr" anchorCtr="0">
            <a:noAutofit/>
          </a:bodyPr>
          <a:lstStyle/>
          <a:p>
            <a:pPr algn="ctr"/>
            <a:r>
              <a:rPr lang="nl-NL" dirty="0">
                <a:solidFill>
                  <a:schemeClr val="bg2">
                    <a:lumMod val="75000"/>
                  </a:schemeClr>
                </a:solidFill>
              </a:rPr>
              <a:t>Beeld op de positie van dit </a:t>
            </a:r>
            <a:r>
              <a:rPr lang="nl-NL" dirty="0" err="1">
                <a:solidFill>
                  <a:schemeClr val="bg2">
                    <a:lumMod val="75000"/>
                  </a:schemeClr>
                </a:solidFill>
              </a:rPr>
              <a:t>grijzekader</a:t>
            </a:r>
            <a:r>
              <a:rPr lang="nl-NL" dirty="0">
                <a:solidFill>
                  <a:schemeClr val="bg2">
                    <a:lumMod val="75000"/>
                  </a:schemeClr>
                </a:solidFill>
              </a:rPr>
              <a:t> </a:t>
            </a:r>
          </a:p>
          <a:p>
            <a:pPr algn="ctr"/>
            <a:r>
              <a:rPr lang="nl-NL" dirty="0">
                <a:solidFill>
                  <a:schemeClr val="bg2">
                    <a:lumMod val="75000"/>
                  </a:schemeClr>
                </a:solidFill>
              </a:rPr>
              <a:t>Breedte 5,5 cm</a:t>
            </a:r>
          </a:p>
          <a:p>
            <a:pPr algn="ctr"/>
            <a:r>
              <a:rPr lang="nl-NL" dirty="0">
                <a:solidFill>
                  <a:schemeClr val="bg2">
                    <a:lumMod val="75000"/>
                  </a:schemeClr>
                </a:solidFill>
              </a:rPr>
              <a:t>Hoogte 5,5 cm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a:solidFill>
                  <a:schemeClr val="bg2">
                    <a:lumMod val="75000"/>
                  </a:schemeClr>
                </a:solidFill>
              </a:rPr>
              <a:t>Vert. positie 2 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a:solidFill>
                  <a:schemeClr val="bg2">
                    <a:lumMod val="75000"/>
                  </a:schemeClr>
                </a:solidFill>
              </a:rPr>
              <a:t>Hor. positie</a:t>
            </a:r>
            <a:r>
              <a:rPr lang="nl-NL" baseline="0" dirty="0">
                <a:solidFill>
                  <a:schemeClr val="bg2">
                    <a:lumMod val="75000"/>
                  </a:schemeClr>
                </a:solidFill>
              </a:rPr>
              <a:t> 1 cm</a:t>
            </a:r>
            <a:endParaRPr lang="nl-NL" dirty="0">
              <a:solidFill>
                <a:schemeClr val="bg2">
                  <a:lumMod val="75000"/>
                </a:schemeClr>
              </a:solidFill>
            </a:endParaRPr>
          </a:p>
        </p:txBody>
      </p:sp>
      <p:sp>
        <p:nvSpPr>
          <p:cNvPr id="9"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extLst>
      <p:ext uri="{BB962C8B-B14F-4D97-AF65-F5344CB8AC3E}">
        <p14:creationId xmlns:p14="http://schemas.microsoft.com/office/powerpoint/2010/main" val="15815011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6" name="Rechthoek 5"/>
          <p:cNvSpPr/>
          <p:nvPr userDrawn="1"/>
        </p:nvSpPr>
        <p:spPr>
          <a:xfrm>
            <a:off x="0" y="3771901"/>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a:t>Klik om stijl te bewerken</a:t>
            </a:r>
            <a:endParaRPr lang="en-US" dirty="0"/>
          </a:p>
        </p:txBody>
      </p:sp>
      <p:sp>
        <p:nvSpPr>
          <p:cNvPr id="13" name="Subtitle 2"/>
          <p:cNvSpPr>
            <a:spLocks noGrp="1"/>
          </p:cNvSpPr>
          <p:nvPr>
            <p:ph type="subTitle" idx="1"/>
          </p:nvPr>
        </p:nvSpPr>
        <p:spPr>
          <a:xfrm>
            <a:off x="2057401" y="4743451"/>
            <a:ext cx="6542322" cy="400050"/>
          </a:xfrm>
        </p:spPr>
        <p:txBody>
          <a:bodyPr/>
          <a:lstStyle>
            <a:lvl1pPr marL="0" indent="0" algn="l">
              <a:buNone/>
              <a:defRPr sz="1800" b="1" i="0">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Tree>
    <p:extLst>
      <p:ext uri="{BB962C8B-B14F-4D97-AF65-F5344CB8AC3E}">
        <p14:creationId xmlns:p14="http://schemas.microsoft.com/office/powerpoint/2010/main" val="1405402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a:t>Klik om stijl te bewerken</a:t>
            </a:r>
            <a:endParaRPr lang="en-US" dirty="0"/>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
        <p:nvSpPr>
          <p:cNvPr id="4"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solidFill>
        <a:effectLst/>
      </p:bgPr>
    </p:bg>
    <p:spTree>
      <p:nvGrpSpPr>
        <p:cNvPr id="1" name=""/>
        <p:cNvGrpSpPr/>
        <p:nvPr/>
      </p:nvGrpSpPr>
      <p:grpSpPr>
        <a:xfrm>
          <a:off x="0" y="0"/>
          <a:ext cx="0" cy="0"/>
          <a:chOff x="0" y="0"/>
          <a:chExt cx="0" cy="0"/>
        </a:xfrm>
      </p:grpSpPr>
      <p:sp>
        <p:nvSpPr>
          <p:cNvPr id="4" name="Rechthoek 3"/>
          <p:cNvSpPr/>
          <p:nvPr userDrawn="1"/>
        </p:nvSpPr>
        <p:spPr>
          <a:xfrm>
            <a:off x="2160000" y="2697695"/>
            <a:ext cx="3586680" cy="692497"/>
          </a:xfrm>
          <a:prstGeom prst="rect">
            <a:avLst/>
          </a:prstGeom>
        </p:spPr>
        <p:txBody>
          <a:bodyPr wrap="square" lIns="0" tIns="0" rIns="0" bIns="0" numCol="2">
            <a:noAutofit/>
          </a:bodyPr>
          <a:lstStyle/>
          <a:p>
            <a:pPr>
              <a:lnSpc>
                <a:spcPts val="2000"/>
              </a:lnSpc>
            </a:pPr>
            <a:r>
              <a:rPr lang="nl-NL" sz="1400" dirty="0">
                <a:solidFill>
                  <a:schemeClr val="bg1"/>
                </a:solidFill>
              </a:rPr>
              <a:t>﻿</a:t>
            </a:r>
            <a:r>
              <a:rPr lang="nl-NL" sz="1400" dirty="0" err="1">
                <a:solidFill>
                  <a:schemeClr val="bg1"/>
                </a:solidFill>
              </a:rPr>
              <a:t>ProDemos</a:t>
            </a:r>
            <a:endParaRPr lang="nl-NL" sz="1400" dirty="0">
              <a:solidFill>
                <a:schemeClr val="bg1"/>
              </a:solidFill>
            </a:endParaRPr>
          </a:p>
          <a:p>
            <a:pPr>
              <a:lnSpc>
                <a:spcPts val="2000"/>
              </a:lnSpc>
            </a:pPr>
            <a:r>
              <a:rPr lang="nl-NL" sz="1400" dirty="0" err="1">
                <a:solidFill>
                  <a:schemeClr val="bg1"/>
                </a:solidFill>
              </a:rPr>
              <a:t>Hofweg</a:t>
            </a:r>
            <a:r>
              <a:rPr lang="nl-NL" sz="1400" dirty="0">
                <a:solidFill>
                  <a:schemeClr val="bg1"/>
                </a:solidFill>
              </a:rPr>
              <a:t> 1H</a:t>
            </a:r>
          </a:p>
          <a:p>
            <a:pPr>
              <a:lnSpc>
                <a:spcPts val="2000"/>
              </a:lnSpc>
            </a:pPr>
            <a:r>
              <a:rPr lang="nl-NL" sz="1400" dirty="0">
                <a:solidFill>
                  <a:schemeClr val="bg1"/>
                </a:solidFill>
              </a:rPr>
              <a:t>2511 AA Den Haag</a:t>
            </a:r>
          </a:p>
          <a:p>
            <a:pPr>
              <a:lnSpc>
                <a:spcPts val="2000"/>
              </a:lnSpc>
            </a:pPr>
            <a:r>
              <a:rPr lang="nl-NL" sz="1400" dirty="0">
                <a:solidFill>
                  <a:schemeClr val="bg1"/>
                </a:solidFill>
              </a:rPr>
              <a:t>(070) 757 02 00</a:t>
            </a:r>
          </a:p>
          <a:p>
            <a:pPr>
              <a:lnSpc>
                <a:spcPts val="2000"/>
              </a:lnSpc>
            </a:pPr>
            <a:r>
              <a:rPr lang="nl-NL" sz="1400" dirty="0" err="1">
                <a:solidFill>
                  <a:schemeClr val="bg1"/>
                </a:solidFill>
              </a:rPr>
              <a:t>info@prodemos.nl</a:t>
            </a:r>
            <a:endParaRPr lang="nl-NL" sz="1400" dirty="0">
              <a:solidFill>
                <a:schemeClr val="bg1"/>
              </a:solidFill>
            </a:endParaRPr>
          </a:p>
          <a:p>
            <a:pPr>
              <a:lnSpc>
                <a:spcPts val="2000"/>
              </a:lnSpc>
            </a:pPr>
            <a:r>
              <a:rPr lang="nl-NL" sz="1400" dirty="0" err="1">
                <a:solidFill>
                  <a:schemeClr val="bg1"/>
                </a:solidFill>
              </a:rPr>
              <a:t>prodemos.nl</a:t>
            </a:r>
            <a:endParaRPr lang="nl-NL" sz="1400" dirty="0">
              <a:solidFill>
                <a:schemeClr val="bg1"/>
              </a:solidFill>
            </a:endParaRPr>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0" y="3688218"/>
            <a:ext cx="1511808" cy="271272"/>
          </a:xfrm>
          <a:prstGeom prst="rect">
            <a:avLst/>
          </a:prstGeom>
        </p:spPr>
      </p:pic>
      <p:sp>
        <p:nvSpPr>
          <p:cNvPr id="7" name="Rechthoek 6"/>
          <p:cNvSpPr/>
          <p:nvPr userDrawn="1"/>
        </p:nvSpPr>
        <p:spPr>
          <a:xfrm>
            <a:off x="0" y="0"/>
            <a:ext cx="9144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0107"/>
            <a:ext cx="2049577" cy="794362"/>
          </a:xfrm>
          <a:prstGeom prst="rect">
            <a:avLst/>
          </a:prstGeom>
        </p:spPr>
      </p:pic>
      <p:sp>
        <p:nvSpPr>
          <p:cNvPr id="8" name="Titel 1"/>
          <p:cNvSpPr>
            <a:spLocks noGrp="1"/>
          </p:cNvSpPr>
          <p:nvPr>
            <p:ph type="title"/>
          </p:nvPr>
        </p:nvSpPr>
        <p:spPr>
          <a:xfrm>
            <a:off x="2160000" y="1577870"/>
            <a:ext cx="6270171" cy="647208"/>
          </a:xfrm>
        </p:spPr>
        <p:txBody>
          <a:bodyPr/>
          <a:lstStyle>
            <a:lvl1pPr>
              <a:defRPr>
                <a:solidFill>
                  <a:schemeClr val="bg1"/>
                </a:solidFill>
              </a:defRPr>
            </a:lvl1pPr>
          </a:lstStyle>
          <a:p>
            <a:r>
              <a:rPr lang="nl-NL"/>
              <a:t>Klik om stijl te bewerken</a:t>
            </a:r>
            <a:endParaRPr lang="nl-NL" dirty="0"/>
          </a:p>
        </p:txBody>
      </p:sp>
    </p:spTree>
    <p:extLst>
      <p:ext uri="{BB962C8B-B14F-4D97-AF65-F5344CB8AC3E}">
        <p14:creationId xmlns:p14="http://schemas.microsoft.com/office/powerpoint/2010/main" val="20425051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hthoek 8"/>
          <p:cNvSpPr/>
          <p:nvPr userDrawn="1"/>
        </p:nvSpPr>
        <p:spPr>
          <a:xfrm>
            <a:off x="0" y="0"/>
            <a:ext cx="9144000" cy="46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2160000" y="720000"/>
            <a:ext cx="6270171" cy="825751"/>
          </a:xfrm>
          <a:prstGeom prst="rect">
            <a:avLst/>
          </a:prstGeom>
        </p:spPr>
        <p:txBody>
          <a:bodyPr vert="horz" lIns="0" tIns="46800" rIns="0" bIns="0" rtlCol="0" anchor="t"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2160000" y="1620000"/>
            <a:ext cx="6270171" cy="3129336"/>
          </a:xfrm>
          <a:prstGeom prst="rect">
            <a:avLst/>
          </a:prstGeom>
        </p:spPr>
        <p:txBody>
          <a:bodyPr vert="horz" lIns="0" tIns="4680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8" name="Afbeelding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65778" y="32161"/>
            <a:ext cx="1357449" cy="459648"/>
          </a:xfrm>
          <a:prstGeom prst="rect">
            <a:avLst/>
          </a:prstGeom>
        </p:spPr>
      </p:pic>
      <p:sp>
        <p:nvSpPr>
          <p:cNvPr id="10"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extLst>
      <p:ext uri="{BB962C8B-B14F-4D97-AF65-F5344CB8AC3E}">
        <p14:creationId xmlns:p14="http://schemas.microsoft.com/office/powerpoint/2010/main" val="938902457"/>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80" r:id="rId3"/>
    <p:sldLayoutId id="2147483676" r:id="rId4"/>
    <p:sldLayoutId id="2147483681" r:id="rId5"/>
    <p:sldLayoutId id="2147483677" r:id="rId6"/>
    <p:sldLayoutId id="2147483675" r:id="rId7"/>
    <p:sldLayoutId id="2147483673" r:id="rId8"/>
    <p:sldLayoutId id="2147483679" r:id="rId9"/>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txStyles>
    <p:title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p:titleStyle>
    <p:body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2E5030CA-3B02-4420-AE8F-0FA89A18D358}"/>
              </a:ext>
            </a:extLst>
          </p:cNvPr>
          <p:cNvPicPr>
            <a:picLocks noChangeAspect="1"/>
          </p:cNvPicPr>
          <p:nvPr/>
        </p:nvPicPr>
        <p:blipFill rotWithShape="1">
          <a:blip r:embed="rId3"/>
          <a:srcRect l="-178" t="25032" r="178" b="15890"/>
          <a:stretch/>
        </p:blipFill>
        <p:spPr>
          <a:xfrm>
            <a:off x="442713" y="422260"/>
            <a:ext cx="8235059" cy="3376417"/>
          </a:xfrm>
          <a:prstGeom prst="rect">
            <a:avLst/>
          </a:prstGeom>
        </p:spPr>
      </p:pic>
      <p:sp>
        <p:nvSpPr>
          <p:cNvPr id="2" name="Tijdelijke aanduiding voor voettekst 1"/>
          <p:cNvSpPr>
            <a:spLocks noGrp="1"/>
          </p:cNvSpPr>
          <p:nvPr>
            <p:ph type="ftr" sz="quarter" idx="3"/>
          </p:nvPr>
        </p:nvSpPr>
        <p:spPr>
          <a:xfrm>
            <a:off x="2226890" y="129738"/>
            <a:ext cx="6436186" cy="273844"/>
          </a:xfrm>
          <a:prstGeom prst="rect">
            <a:avLst/>
          </a:prstGeom>
        </p:spPr>
        <p:txBody>
          <a:bodyPr/>
          <a:lstStyle/>
          <a:p>
            <a:r>
              <a:rPr lang="nl-NL"/>
              <a:t>Hier de titel van de presentatie invoegen</a:t>
            </a:r>
            <a:endParaRPr lang="nl-NL" dirty="0"/>
          </a:p>
        </p:txBody>
      </p:sp>
      <p:grpSp>
        <p:nvGrpSpPr>
          <p:cNvPr id="5" name="Groeperen 4"/>
          <p:cNvGrpSpPr/>
          <p:nvPr/>
        </p:nvGrpSpPr>
        <p:grpSpPr>
          <a:xfrm>
            <a:off x="-6349" y="1"/>
            <a:ext cx="9150349" cy="5143499"/>
            <a:chOff x="-6349" y="1"/>
            <a:chExt cx="9150349" cy="5143499"/>
          </a:xfrm>
          <a:solidFill>
            <a:schemeClr val="tx1"/>
          </a:solidFill>
        </p:grpSpPr>
        <p:sp>
          <p:nvSpPr>
            <p:cNvPr id="6" name="Rechthoek 5"/>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Titel 1"/>
          <p:cNvSpPr txBox="1">
            <a:spLocks/>
          </p:cNvSpPr>
          <p:nvPr/>
        </p:nvSpPr>
        <p:spPr>
          <a:xfrm>
            <a:off x="2160000" y="3780000"/>
            <a:ext cx="6629400" cy="1371599"/>
          </a:xfrm>
          <a:prstGeom prst="rect">
            <a:avLst/>
          </a:prstGeom>
        </p:spPr>
        <p:txBody>
          <a:bodyPr vert="horz" wrap="square" lIns="0" tIns="46800" rIns="0" bIns="0" rtlCol="0" anchor="ctr" anchorCtr="0">
            <a:noAutofit/>
          </a:bodyPr>
          <a:lstStyle>
            <a:lvl1pPr algn="l" defTabSz="685800" rtl="0" eaLnBrk="1" latinLnBrk="0" hangingPunct="1">
              <a:lnSpc>
                <a:spcPts val="3600"/>
              </a:lnSpc>
              <a:spcBef>
                <a:spcPct val="0"/>
              </a:spcBef>
              <a:buNone/>
              <a:defRPr sz="3200" b="1" i="0" kern="1200">
                <a:solidFill>
                  <a:schemeClr val="accent1"/>
                </a:solidFill>
                <a:latin typeface="Calibri" charset="0"/>
                <a:ea typeface="Calibri" charset="0"/>
                <a:cs typeface="Calibri" charset="0"/>
              </a:defRPr>
            </a:lvl1pPr>
          </a:lstStyle>
          <a:p>
            <a:pPr fontAlgn="ctr">
              <a:lnSpc>
                <a:spcPts val="3200"/>
              </a:lnSpc>
            </a:pPr>
            <a:r>
              <a:rPr lang="nl-NL" dirty="0">
                <a:solidFill>
                  <a:schemeClr val="bg1"/>
                </a:solidFill>
              </a:rPr>
              <a:t>De journalist en de rechtsstaat</a:t>
            </a:r>
            <a:endParaRPr lang="nl-NL" sz="1800" dirty="0">
              <a:solidFill>
                <a:schemeClr val="tx2"/>
              </a:solidFill>
            </a:endParaRPr>
          </a:p>
        </p:txBody>
      </p:sp>
    </p:spTree>
    <p:extLst>
      <p:ext uri="{BB962C8B-B14F-4D97-AF65-F5344CB8AC3E}">
        <p14:creationId xmlns:p14="http://schemas.microsoft.com/office/powerpoint/2010/main" val="76670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731AAF0-5861-46ED-A000-AD7D2A5AC035}"/>
              </a:ext>
            </a:extLst>
          </p:cNvPr>
          <p:cNvPicPr>
            <a:picLocks noChangeAspect="1"/>
          </p:cNvPicPr>
          <p:nvPr/>
        </p:nvPicPr>
        <p:blipFill rotWithShape="1">
          <a:blip r:embed="rId3"/>
          <a:srcRect l="-178" t="25032" r="178" b="15890"/>
          <a:stretch/>
        </p:blipFill>
        <p:spPr>
          <a:xfrm>
            <a:off x="-996295" y="470751"/>
            <a:ext cx="12001852" cy="4920822"/>
          </a:xfrm>
          <a:prstGeom prst="rect">
            <a:avLst/>
          </a:prstGeom>
        </p:spPr>
      </p:pic>
      <p:sp>
        <p:nvSpPr>
          <p:cNvPr id="2" name="Titel 1"/>
          <p:cNvSpPr>
            <a:spLocks noGrp="1"/>
          </p:cNvSpPr>
          <p:nvPr>
            <p:ph type="title"/>
          </p:nvPr>
        </p:nvSpPr>
        <p:spPr/>
        <p:txBody>
          <a:bodyPr/>
          <a:lstStyle/>
          <a:p>
            <a:r>
              <a:rPr lang="nl-NL" dirty="0"/>
              <a:t>Peter R. de Vries</a:t>
            </a:r>
          </a:p>
        </p:txBody>
      </p:sp>
    </p:spTree>
    <p:extLst>
      <p:ext uri="{BB962C8B-B14F-4D97-AF65-F5344CB8AC3E}">
        <p14:creationId xmlns:p14="http://schemas.microsoft.com/office/powerpoint/2010/main" val="17009293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person, mensen, menigte&#10;&#10;Automatisch gegenereerde beschrijving">
            <a:extLst>
              <a:ext uri="{FF2B5EF4-FFF2-40B4-BE49-F238E27FC236}">
                <a16:creationId xmlns:a16="http://schemas.microsoft.com/office/drawing/2014/main" id="{3ED56AB9-16D5-4B3C-A419-675833B3E84C}"/>
              </a:ext>
            </a:extLst>
          </p:cNvPr>
          <p:cNvPicPr>
            <a:picLocks noChangeAspect="1"/>
          </p:cNvPicPr>
          <p:nvPr/>
        </p:nvPicPr>
        <p:blipFill rotWithShape="1">
          <a:blip r:embed="rId3"/>
          <a:srcRect t="23805"/>
          <a:stretch/>
        </p:blipFill>
        <p:spPr>
          <a:xfrm>
            <a:off x="0" y="428624"/>
            <a:ext cx="9294019" cy="4714875"/>
          </a:xfrm>
          <a:prstGeom prst="rect">
            <a:avLst/>
          </a:prstGeom>
        </p:spPr>
      </p:pic>
      <p:sp>
        <p:nvSpPr>
          <p:cNvPr id="5" name="Titel 1"/>
          <p:cNvSpPr txBox="1">
            <a:spLocks/>
          </p:cNvSpPr>
          <p:nvPr/>
        </p:nvSpPr>
        <p:spPr>
          <a:xfrm>
            <a:off x="0" y="3543806"/>
            <a:ext cx="3600000" cy="720000"/>
          </a:xfrm>
          <a:prstGeom prst="rect">
            <a:avLst/>
          </a:prstGeom>
          <a:solidFill>
            <a:schemeClr val="tx1"/>
          </a:solid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dirty="0">
                <a:solidFill>
                  <a:schemeClr val="bg1"/>
                </a:solidFill>
              </a:rPr>
              <a:t>Democratie</a:t>
            </a:r>
          </a:p>
        </p:txBody>
      </p:sp>
    </p:spTree>
    <p:extLst>
      <p:ext uri="{BB962C8B-B14F-4D97-AF65-F5344CB8AC3E}">
        <p14:creationId xmlns:p14="http://schemas.microsoft.com/office/powerpoint/2010/main" val="15583684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59A9615-E409-4FAD-A22F-A9637B053876}"/>
              </a:ext>
            </a:extLst>
          </p:cNvPr>
          <p:cNvPicPr>
            <a:picLocks noChangeAspect="1"/>
          </p:cNvPicPr>
          <p:nvPr/>
        </p:nvPicPr>
        <p:blipFill>
          <a:blip r:embed="rId3"/>
          <a:stretch>
            <a:fillRect/>
          </a:stretch>
        </p:blipFill>
        <p:spPr>
          <a:xfrm>
            <a:off x="0" y="478630"/>
            <a:ext cx="9144000" cy="6084541"/>
          </a:xfrm>
          <a:prstGeom prst="rect">
            <a:avLst/>
          </a:prstGeom>
        </p:spPr>
      </p:pic>
      <p:sp>
        <p:nvSpPr>
          <p:cNvPr id="5" name="Titel 1"/>
          <p:cNvSpPr txBox="1">
            <a:spLocks/>
          </p:cNvSpPr>
          <p:nvPr/>
        </p:nvSpPr>
        <p:spPr>
          <a:xfrm>
            <a:off x="5544000" y="3760552"/>
            <a:ext cx="3600000" cy="720000"/>
          </a:xfrm>
          <a:prstGeom prst="rect">
            <a:avLst/>
          </a:prstGeom>
          <a:solidFill>
            <a:schemeClr val="tx1"/>
          </a:solid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dirty="0">
                <a:solidFill>
                  <a:schemeClr val="bg1"/>
                </a:solidFill>
              </a:rPr>
              <a:t>Strafzaak</a:t>
            </a:r>
          </a:p>
        </p:txBody>
      </p:sp>
    </p:spTree>
    <p:extLst>
      <p:ext uri="{BB962C8B-B14F-4D97-AF65-F5344CB8AC3E}">
        <p14:creationId xmlns:p14="http://schemas.microsoft.com/office/powerpoint/2010/main" val="13318996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E24204F-61BF-487D-9019-F6400DD9A2A3}"/>
              </a:ext>
            </a:extLst>
          </p:cNvPr>
          <p:cNvPicPr>
            <a:picLocks noChangeAspect="1"/>
          </p:cNvPicPr>
          <p:nvPr/>
        </p:nvPicPr>
        <p:blipFill>
          <a:blip r:embed="rId3"/>
          <a:stretch>
            <a:fillRect/>
          </a:stretch>
        </p:blipFill>
        <p:spPr>
          <a:xfrm>
            <a:off x="0" y="464344"/>
            <a:ext cx="9144000" cy="6096000"/>
          </a:xfrm>
          <a:prstGeom prst="rect">
            <a:avLst/>
          </a:prstGeom>
        </p:spPr>
      </p:pic>
      <p:sp>
        <p:nvSpPr>
          <p:cNvPr id="5" name="Titel 1"/>
          <p:cNvSpPr txBox="1">
            <a:spLocks/>
          </p:cNvSpPr>
          <p:nvPr/>
        </p:nvSpPr>
        <p:spPr>
          <a:xfrm>
            <a:off x="5544000" y="3760552"/>
            <a:ext cx="3600000" cy="720000"/>
          </a:xfrm>
          <a:prstGeom prst="rect">
            <a:avLst/>
          </a:prstGeom>
          <a:solidFill>
            <a:schemeClr val="tx1"/>
          </a:solid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dirty="0">
                <a:solidFill>
                  <a:schemeClr val="bg1"/>
                </a:solidFill>
              </a:rPr>
              <a:t>Persvrijheid</a:t>
            </a:r>
          </a:p>
        </p:txBody>
      </p:sp>
    </p:spTree>
    <p:extLst>
      <p:ext uri="{BB962C8B-B14F-4D97-AF65-F5344CB8AC3E}">
        <p14:creationId xmlns:p14="http://schemas.microsoft.com/office/powerpoint/2010/main" val="32854815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ProDemos">
  <a:themeElements>
    <a:clrScheme name="ProDemos rood">
      <a:dk1>
        <a:srgbClr val="F10E41"/>
      </a:dk1>
      <a:lt1>
        <a:srgbClr val="FFFFFF"/>
      </a:lt1>
      <a:dk2>
        <a:srgbClr val="1A1918"/>
      </a:dk2>
      <a:lt2>
        <a:srgbClr val="E7E6E6"/>
      </a:lt2>
      <a:accent1>
        <a:srgbClr val="00B3E6"/>
      </a:accent1>
      <a:accent2>
        <a:srgbClr val="58A337"/>
      </a:accent2>
      <a:accent3>
        <a:srgbClr val="FCC241"/>
      </a:accent3>
      <a:accent4>
        <a:srgbClr val="EB5B24"/>
      </a:accent4>
      <a:accent5>
        <a:srgbClr val="D7007E"/>
      </a:accent5>
      <a:accent6>
        <a:srgbClr val="F10E41"/>
      </a:accent6>
      <a:hlink>
        <a:srgbClr val="00B3E6"/>
      </a:hlink>
      <a:folHlink>
        <a:srgbClr val="C7B8A3"/>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emos powerpointtemplate-NL rood.pptx" id="{C908622C-FF9E-E941-BEDE-12E23D0D010E}" vid="{F6450497-734F-0646-BAA0-ABD89471226E}"/>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6d87460f-1ce4-47fb-827f-f23b26bf10e3">4KSS4HDDQQV2-1588581082-1004812</_dlc_DocId>
    <_dlc_DocIdUrl xmlns="6d87460f-1ce4-47fb-827f-f23b26bf10e3">
      <Url>https://prodemoshvdr.sharepoint.com/sites/M-Cloud/_layouts/15/DocIdRedir.aspx?ID=4KSS4HDDQQV2-1588581082-1004812</Url>
      <Description>4KSS4HDDQQV2-1588581082-1004812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7C20459E79C940965B22A7E6BE84D7" ma:contentTypeVersion="16" ma:contentTypeDescription="Een nieuw document maken." ma:contentTypeScope="" ma:versionID="513f095964646a2978102fcae795a02f">
  <xsd:schema xmlns:xsd="http://www.w3.org/2001/XMLSchema" xmlns:xs="http://www.w3.org/2001/XMLSchema" xmlns:p="http://schemas.microsoft.com/office/2006/metadata/properties" xmlns:ns2="6d87460f-1ce4-47fb-827f-f23b26bf10e3" xmlns:ns3="da2051a7-5730-45b1-8e3b-499317baa0a0" targetNamespace="http://schemas.microsoft.com/office/2006/metadata/properties" ma:root="true" ma:fieldsID="80c66d6313072a4b5ad24372c39e4a51" ns2:_="" ns3:_="">
    <xsd:import namespace="6d87460f-1ce4-47fb-827f-f23b26bf10e3"/>
    <xsd:import namespace="da2051a7-5730-45b1-8e3b-499317baa0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87460f-1ce4-47fb-827f-f23b26bf10e3"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 blijven behouden" ma:description="Id behouden tijdens toevoegen." ma:hidden="true" ma:internalName="_dlc_DocIdPersistId" ma:readOnly="true">
      <xsd:simpleType>
        <xsd:restriction base="dms:Boolean"/>
      </xsd:simple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2051a7-5730-45b1-8e3b-499317baa0a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7C3518A-CFF1-454F-933F-D362DC1D2F3D}">
  <ds:schemaRefs>
    <ds:schemaRef ds:uri="http://schemas.microsoft.com/sharepoint/v3/contenttype/forms"/>
  </ds:schemaRefs>
</ds:datastoreItem>
</file>

<file path=customXml/itemProps2.xml><?xml version="1.0" encoding="utf-8"?>
<ds:datastoreItem xmlns:ds="http://schemas.openxmlformats.org/officeDocument/2006/customXml" ds:itemID="{A9B46E1B-919B-405D-A40C-3D1E7379E02B}">
  <ds:schemaRefs>
    <ds:schemaRef ds:uri="http://purl.org/dc/terms/"/>
    <ds:schemaRef ds:uri="24ba6ec8-c0df-4ec0-baf5-337db9a2a060"/>
    <ds:schemaRef ds:uri="http://schemas.microsoft.com/office/2006/metadata/propertie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a968e21f-78b8-4fa3-b9bf-416784bc9739"/>
    <ds:schemaRef ds:uri="http://www.w3.org/XML/1998/namespace"/>
    <ds:schemaRef ds:uri="http://purl.org/dc/dcmitype/"/>
  </ds:schemaRefs>
</ds:datastoreItem>
</file>

<file path=customXml/itemProps3.xml><?xml version="1.0" encoding="utf-8"?>
<ds:datastoreItem xmlns:ds="http://schemas.openxmlformats.org/officeDocument/2006/customXml" ds:itemID="{DA9DD7FD-911F-4447-8D11-5629AED4D5D8}"/>
</file>

<file path=customXml/itemProps4.xml><?xml version="1.0" encoding="utf-8"?>
<ds:datastoreItem xmlns:ds="http://schemas.openxmlformats.org/officeDocument/2006/customXml" ds:itemID="{BC069D7E-DCD3-4D58-A162-839BC0409144}"/>
</file>

<file path=docProps/app.xml><?xml version="1.0" encoding="utf-8"?>
<Properties xmlns="http://schemas.openxmlformats.org/officeDocument/2006/extended-properties" xmlns:vt="http://schemas.openxmlformats.org/officeDocument/2006/docPropsVTypes">
  <Template>ProDemos-powerpointtemplate-NL-rood</Template>
  <TotalTime>570</TotalTime>
  <Words>213</Words>
  <Application>Microsoft Office PowerPoint</Application>
  <PresentationFormat>Diavoorstelling (16:9)</PresentationFormat>
  <Paragraphs>31</Paragraphs>
  <Slides>5</Slides>
  <Notes>5</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5</vt:i4>
      </vt:variant>
    </vt:vector>
  </HeadingPairs>
  <TitlesOfParts>
    <vt:vector size="9" baseType="lpstr">
      <vt:lpstr>Arial</vt:lpstr>
      <vt:lpstr>basis-grotesque-regular-pro</vt:lpstr>
      <vt:lpstr>Calibri</vt:lpstr>
      <vt:lpstr>ProDemos</vt:lpstr>
      <vt:lpstr>PowerPoint-presentatie</vt:lpstr>
      <vt:lpstr>Peter R. de Vries</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Janneke Francissen</dc:creator>
  <cp:lastModifiedBy>Bas Banning</cp:lastModifiedBy>
  <cp:revision>4</cp:revision>
  <cp:lastPrinted>2017-06-07T13:51:27Z</cp:lastPrinted>
  <dcterms:created xsi:type="dcterms:W3CDTF">2021-07-29T08:02:06Z</dcterms:created>
  <dcterms:modified xsi:type="dcterms:W3CDTF">2021-09-10T12:09:10Z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0x0101006C7C20459E79C940965B22A7E6BE84D7</vt:lpwstr>
  </property>
  <property fmtid="{D5CDD505-2E9C-101B-9397-08002B2CF9AE}" pid="3" name="_dlc_DocIdItemGuid">
    <vt:lpwstr>26dba64b-60db-4d77-bec0-aa6c59042f87</vt:lpwstr>
  </property>
</Properties>
</file>