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2" r:id="rId5"/>
  </p:sldMasterIdLst>
  <p:notesMasterIdLst>
    <p:notesMasterId r:id="rId15"/>
  </p:notesMasterIdLst>
  <p:sldIdLst>
    <p:sldId id="261" r:id="rId6"/>
    <p:sldId id="260" r:id="rId7"/>
    <p:sldId id="259" r:id="rId8"/>
    <p:sldId id="258" r:id="rId9"/>
    <p:sldId id="257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41113E-4A71-4535-BB68-51BDA341987C}" v="1" dt="2023-02-07T12:21:27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neke Francissen" userId="S::janneke@prodemos.nl::e9f1ff48-2d42-4ce7-81e6-7b659a81b717" providerId="AD" clId="Web-{CAAA8F27-8D38-46CB-8792-414723B96348}"/>
    <pc:docChg chg="addSld delSld addMainMaster">
      <pc:chgData name="Janneke Francissen" userId="S::janneke@prodemos.nl::e9f1ff48-2d42-4ce7-81e6-7b659a81b717" providerId="AD" clId="Web-{CAAA8F27-8D38-46CB-8792-414723B96348}" dt="2023-01-19T11:42:30.523" v="5"/>
      <pc:docMkLst>
        <pc:docMk/>
      </pc:docMkLst>
      <pc:sldChg chg="del">
        <pc:chgData name="Janneke Francissen" userId="S::janneke@prodemos.nl::e9f1ff48-2d42-4ce7-81e6-7b659a81b717" providerId="AD" clId="Web-{CAAA8F27-8D38-46CB-8792-414723B96348}" dt="2023-01-19T11:42:30.523" v="5"/>
        <pc:sldMkLst>
          <pc:docMk/>
          <pc:sldMk cId="3351439039" sldId="256"/>
        </pc:sldMkLst>
      </pc:sldChg>
      <pc:sldChg chg="add">
        <pc:chgData name="Janneke Francissen" userId="S::janneke@prodemos.nl::e9f1ff48-2d42-4ce7-81e6-7b659a81b717" providerId="AD" clId="Web-{CAAA8F27-8D38-46CB-8792-414723B96348}" dt="2023-01-19T11:42:00.116" v="0"/>
        <pc:sldMkLst>
          <pc:docMk/>
          <pc:sldMk cId="3004738246" sldId="257"/>
        </pc:sldMkLst>
      </pc:sldChg>
      <pc:sldChg chg="add">
        <pc:chgData name="Janneke Francissen" userId="S::janneke@prodemos.nl::e9f1ff48-2d42-4ce7-81e6-7b659a81b717" providerId="AD" clId="Web-{CAAA8F27-8D38-46CB-8792-414723B96348}" dt="2023-01-19T11:42:00.226" v="1"/>
        <pc:sldMkLst>
          <pc:docMk/>
          <pc:sldMk cId="3044650513" sldId="258"/>
        </pc:sldMkLst>
      </pc:sldChg>
      <pc:sldChg chg="add">
        <pc:chgData name="Janneke Francissen" userId="S::janneke@prodemos.nl::e9f1ff48-2d42-4ce7-81e6-7b659a81b717" providerId="AD" clId="Web-{CAAA8F27-8D38-46CB-8792-414723B96348}" dt="2023-01-19T11:42:00.335" v="2"/>
        <pc:sldMkLst>
          <pc:docMk/>
          <pc:sldMk cId="3883131495" sldId="259"/>
        </pc:sldMkLst>
      </pc:sldChg>
      <pc:sldChg chg="add">
        <pc:chgData name="Janneke Francissen" userId="S::janneke@prodemos.nl::e9f1ff48-2d42-4ce7-81e6-7b659a81b717" providerId="AD" clId="Web-{CAAA8F27-8D38-46CB-8792-414723B96348}" dt="2023-01-19T11:42:00.460" v="3"/>
        <pc:sldMkLst>
          <pc:docMk/>
          <pc:sldMk cId="3684150143" sldId="260"/>
        </pc:sldMkLst>
      </pc:sldChg>
      <pc:sldChg chg="add">
        <pc:chgData name="Janneke Francissen" userId="S::janneke@prodemos.nl::e9f1ff48-2d42-4ce7-81e6-7b659a81b717" providerId="AD" clId="Web-{CAAA8F27-8D38-46CB-8792-414723B96348}" dt="2023-01-19T11:42:00.601" v="4"/>
        <pc:sldMkLst>
          <pc:docMk/>
          <pc:sldMk cId="1036786734" sldId="261"/>
        </pc:sldMkLst>
      </pc:sldChg>
      <pc:sldMasterChg chg="add addSldLayout">
        <pc:chgData name="Janneke Francissen" userId="S::janneke@prodemos.nl::e9f1ff48-2d42-4ce7-81e6-7b659a81b717" providerId="AD" clId="Web-{CAAA8F27-8D38-46CB-8792-414723B96348}" dt="2023-01-19T11:42:00.116" v="0"/>
        <pc:sldMasterMkLst>
          <pc:docMk/>
          <pc:sldMasterMk cId="938902457" sldId="2147483672"/>
        </pc:sldMasterMkLst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73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74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1405402879" sldId="2147483675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1759211768" sldId="2147483676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1581501176" sldId="2147483677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1937530013" sldId="2147483678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2042505195" sldId="2147483679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80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81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82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83"/>
          </pc:sldLayoutMkLst>
        </pc:sldLayoutChg>
        <pc:sldLayoutChg chg="add">
          <pc:chgData name="Janneke Francissen" userId="S::janneke@prodemos.nl::e9f1ff48-2d42-4ce7-81e6-7b659a81b717" providerId="AD" clId="Web-{CAAA8F27-8D38-46CB-8792-414723B96348}" dt="2023-01-19T11:42:00.116" v="0"/>
          <pc:sldLayoutMkLst>
            <pc:docMk/>
            <pc:sldMasterMk cId="938902457" sldId="2147483672"/>
            <pc:sldLayoutMk cId="0" sldId="2147483685"/>
          </pc:sldLayoutMkLst>
        </pc:sldLayoutChg>
      </pc:sldMasterChg>
    </pc:docChg>
  </pc:docChgLst>
  <pc:docChgLst>
    <pc:chgData name="Janneke Francissen" userId="e9f1ff48-2d42-4ce7-81e6-7b659a81b717" providerId="ADAL" clId="{BBC381AC-5174-4A71-B0E8-DF10FB89EAA2}"/>
    <pc:docChg chg="addSld modSld">
      <pc:chgData name="Janneke Francissen" userId="e9f1ff48-2d42-4ce7-81e6-7b659a81b717" providerId="ADAL" clId="{BBC381AC-5174-4A71-B0E8-DF10FB89EAA2}" dt="2023-01-19T12:01:02.231" v="307" actId="20577"/>
      <pc:docMkLst>
        <pc:docMk/>
      </pc:docMkLst>
      <pc:sldChg chg="modSp add mod">
        <pc:chgData name="Janneke Francissen" userId="e9f1ff48-2d42-4ce7-81e6-7b659a81b717" providerId="ADAL" clId="{BBC381AC-5174-4A71-B0E8-DF10FB89EAA2}" dt="2023-01-19T11:51:37.426" v="63" actId="20577"/>
        <pc:sldMkLst>
          <pc:docMk/>
          <pc:sldMk cId="575585646" sldId="262"/>
        </pc:sldMkLst>
        <pc:spChg chg="mod">
          <ac:chgData name="Janneke Francissen" userId="e9f1ff48-2d42-4ce7-81e6-7b659a81b717" providerId="ADAL" clId="{BBC381AC-5174-4A71-B0E8-DF10FB89EAA2}" dt="2023-01-19T11:51:37.426" v="63" actId="20577"/>
          <ac:spMkLst>
            <pc:docMk/>
            <pc:sldMk cId="575585646" sldId="262"/>
            <ac:spMk id="3" creationId="{897D13E9-C75E-DFE5-1A55-24A1611228B4}"/>
          </ac:spMkLst>
        </pc:spChg>
      </pc:sldChg>
      <pc:sldChg chg="modSp add mod">
        <pc:chgData name="Janneke Francissen" userId="e9f1ff48-2d42-4ce7-81e6-7b659a81b717" providerId="ADAL" clId="{BBC381AC-5174-4A71-B0E8-DF10FB89EAA2}" dt="2023-01-19T11:52:27.010" v="121" actId="20577"/>
        <pc:sldMkLst>
          <pc:docMk/>
          <pc:sldMk cId="2925928452" sldId="263"/>
        </pc:sldMkLst>
        <pc:spChg chg="mod">
          <ac:chgData name="Janneke Francissen" userId="e9f1ff48-2d42-4ce7-81e6-7b659a81b717" providerId="ADAL" clId="{BBC381AC-5174-4A71-B0E8-DF10FB89EAA2}" dt="2023-01-19T11:52:27.010" v="121" actId="20577"/>
          <ac:spMkLst>
            <pc:docMk/>
            <pc:sldMk cId="2925928452" sldId="263"/>
            <ac:spMk id="3" creationId="{897D13E9-C75E-DFE5-1A55-24A1611228B4}"/>
          </ac:spMkLst>
        </pc:spChg>
      </pc:sldChg>
      <pc:sldChg chg="modSp add mod">
        <pc:chgData name="Janneke Francissen" userId="e9f1ff48-2d42-4ce7-81e6-7b659a81b717" providerId="ADAL" clId="{BBC381AC-5174-4A71-B0E8-DF10FB89EAA2}" dt="2023-01-19T12:01:02.231" v="307" actId="20577"/>
        <pc:sldMkLst>
          <pc:docMk/>
          <pc:sldMk cId="1798566602" sldId="264"/>
        </pc:sldMkLst>
        <pc:spChg chg="mod">
          <ac:chgData name="Janneke Francissen" userId="e9f1ff48-2d42-4ce7-81e6-7b659a81b717" providerId="ADAL" clId="{BBC381AC-5174-4A71-B0E8-DF10FB89EAA2}" dt="2023-01-19T12:01:02.231" v="307" actId="20577"/>
          <ac:spMkLst>
            <pc:docMk/>
            <pc:sldMk cId="1798566602" sldId="264"/>
            <ac:spMk id="3" creationId="{897D13E9-C75E-DFE5-1A55-24A1611228B4}"/>
          </ac:spMkLst>
        </pc:spChg>
      </pc:sldChg>
      <pc:sldChg chg="modSp add mod">
        <pc:chgData name="Janneke Francissen" userId="e9f1ff48-2d42-4ce7-81e6-7b659a81b717" providerId="ADAL" clId="{BBC381AC-5174-4A71-B0E8-DF10FB89EAA2}" dt="2023-01-19T11:58:43.273" v="223" actId="20577"/>
        <pc:sldMkLst>
          <pc:docMk/>
          <pc:sldMk cId="2574078076" sldId="265"/>
        </pc:sldMkLst>
        <pc:spChg chg="mod">
          <ac:chgData name="Janneke Francissen" userId="e9f1ff48-2d42-4ce7-81e6-7b659a81b717" providerId="ADAL" clId="{BBC381AC-5174-4A71-B0E8-DF10FB89EAA2}" dt="2023-01-19T11:58:43.273" v="223" actId="20577"/>
          <ac:spMkLst>
            <pc:docMk/>
            <pc:sldMk cId="2574078076" sldId="265"/>
            <ac:spMk id="3" creationId="{897D13E9-C75E-DFE5-1A55-24A1611228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8D0B0-D850-4957-90C0-467451AA9C7D}" type="datetimeFigureOut">
              <a:t>7-2-2023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552DA-3F7C-426B-993F-8EC611E5DE69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2345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51376-0157-B84F-87E6-9CFD05A2949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2143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29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596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1119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0001" y="2160000"/>
            <a:ext cx="8360228" cy="417244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624000"/>
            <a:ext cx="2352000" cy="624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sz="2400">
              <a:solidFill>
                <a:schemeClr val="bg2">
                  <a:lumMod val="75000"/>
                </a:schemeClr>
              </a:solidFill>
            </a:endParaRPr>
          </a:p>
          <a:p>
            <a:pPr marL="304792" indent="-304792">
              <a:buAutoNum type="arabicPeriod"/>
            </a:pP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304792" indent="-304792">
              <a:buAutoNum type="arabicPeriod"/>
            </a:pPr>
            <a:r>
              <a:rPr lang="nl-NL" sz="240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304792" indent="-304792">
              <a:buAutoNum type="arabicPeriod"/>
            </a:pP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sz="2400" baseline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880001" y="960000"/>
            <a:ext cx="8360228" cy="12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0001" y="2160000"/>
            <a:ext cx="8360228" cy="417244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880001" y="960000"/>
            <a:ext cx="8360228" cy="12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Rechthoek 5"/>
          <p:cNvSpPr/>
          <p:nvPr userDrawn="1"/>
        </p:nvSpPr>
        <p:spPr>
          <a:xfrm>
            <a:off x="2" y="631117"/>
            <a:ext cx="2639367" cy="62328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pic>
        <p:nvPicPr>
          <p:cNvPr id="9" name="Tijdelijke aanduiding voor inhoud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768"/>
            <a:ext cx="2639367" cy="685423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624000"/>
            <a:ext cx="12192001" cy="624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sz="240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sz="2400">
              <a:solidFill>
                <a:schemeClr val="bg2">
                  <a:lumMod val="75000"/>
                </a:schemeClr>
              </a:solidFill>
            </a:endParaRPr>
          </a:p>
          <a:p>
            <a:endParaRPr lang="nl-NL" sz="240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sz="2400">
              <a:solidFill>
                <a:schemeClr val="bg2">
                  <a:lumMod val="75000"/>
                </a:schemeClr>
              </a:solidFill>
            </a:endParaRPr>
          </a:p>
          <a:p>
            <a:pPr marL="304792" indent="-304792">
              <a:buAutoNum type="arabicPeriod"/>
            </a:pP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304792" indent="-304792">
              <a:buAutoNum type="arabicPeriod"/>
            </a:pPr>
            <a:r>
              <a:rPr lang="nl-NL" sz="240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304792" indent="-304792">
              <a:buAutoNum type="arabicPeriod"/>
            </a:pP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sz="2400" baseline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304792" indent="-304792">
              <a:buAutoNum type="arabicPeriod"/>
            </a:pP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sz="2400" baseline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sz="240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92000" y="1930560"/>
            <a:ext cx="7200000" cy="96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7980220" y="3471596"/>
            <a:ext cx="3269673" cy="247884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sz="2400" b="1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sz="2400">
                <a:solidFill>
                  <a:schemeClr val="bg2">
                    <a:lumMod val="75000"/>
                  </a:schemeClr>
                </a:solidFill>
              </a:rPr>
            </a:b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sz="240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sz="240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0000" y="1965393"/>
            <a:ext cx="7200000" cy="96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548584"/>
            <a:ext cx="12192000" cy="630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" y="0"/>
            <a:ext cx="12188388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0000" y="1965393"/>
            <a:ext cx="8582400" cy="960000"/>
          </a:xfrm>
          <a:noFill/>
        </p:spPr>
        <p:txBody>
          <a:bodyPr lIns="180000" tIns="180000" rIns="180000" bIns="180000" anchor="ctr" anchorCtr="1"/>
          <a:lstStyle>
            <a:lvl1pPr algn="l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548584"/>
            <a:ext cx="12192000" cy="6309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88388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880001" y="960000"/>
            <a:ext cx="8360228" cy="12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880001" y="2160000"/>
            <a:ext cx="8360228" cy="417244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880001" y="960000"/>
            <a:ext cx="8360228" cy="12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59122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80001" y="2880000"/>
            <a:ext cx="8360228" cy="370330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sp>
        <p:nvSpPr>
          <p:cNvPr id="8" name="Ovaal 7"/>
          <p:cNvSpPr/>
          <p:nvPr userDrawn="1"/>
        </p:nvSpPr>
        <p:spPr>
          <a:xfrm>
            <a:off x="576000" y="1056001"/>
            <a:ext cx="2447999" cy="2447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6" name="Tekstvak 5"/>
          <p:cNvSpPr txBox="1"/>
          <p:nvPr userDrawn="1"/>
        </p:nvSpPr>
        <p:spPr>
          <a:xfrm>
            <a:off x="733199" y="1248947"/>
            <a:ext cx="2133600" cy="2062103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sz="240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240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sz="2400" baseline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sz="240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5029201"/>
            <a:ext cx="12192000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743201" y="5029200"/>
            <a:ext cx="8723096" cy="1295400"/>
          </a:xfrm>
        </p:spPr>
        <p:txBody>
          <a:bodyPr anchor="b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000" y="1236208"/>
            <a:ext cx="8723096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000" y="3623808"/>
            <a:ext cx="8723096" cy="1655763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880000" y="3596928"/>
            <a:ext cx="4782240" cy="923329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667"/>
              </a:lnSpc>
            </a:pPr>
            <a:r>
              <a:rPr lang="nl-NL" sz="1867">
                <a:solidFill>
                  <a:schemeClr val="bg1"/>
                </a:solidFill>
              </a:rPr>
              <a:t>﻿</a:t>
            </a:r>
            <a:r>
              <a:rPr lang="nl-NL" sz="1867" err="1">
                <a:solidFill>
                  <a:schemeClr val="bg1"/>
                </a:solidFill>
              </a:rPr>
              <a:t>ProDemos</a:t>
            </a:r>
            <a:endParaRPr lang="nl-NL" sz="1867">
              <a:solidFill>
                <a:schemeClr val="bg1"/>
              </a:solidFill>
            </a:endParaRPr>
          </a:p>
          <a:p>
            <a:pPr>
              <a:lnSpc>
                <a:spcPts val="2667"/>
              </a:lnSpc>
            </a:pPr>
            <a:r>
              <a:rPr lang="nl-NL" sz="1867" err="1">
                <a:solidFill>
                  <a:schemeClr val="bg1"/>
                </a:solidFill>
              </a:rPr>
              <a:t>Hofweg</a:t>
            </a:r>
            <a:r>
              <a:rPr lang="nl-NL" sz="1867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667"/>
              </a:lnSpc>
            </a:pPr>
            <a:r>
              <a:rPr lang="nl-NL" sz="1867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667"/>
              </a:lnSpc>
            </a:pPr>
            <a:r>
              <a:rPr lang="nl-NL" sz="1867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667"/>
              </a:lnSpc>
            </a:pPr>
            <a:r>
              <a:rPr lang="nl-NL" sz="1867" err="1">
                <a:solidFill>
                  <a:schemeClr val="bg1"/>
                </a:solidFill>
              </a:rPr>
              <a:t>info@prodemos.nl</a:t>
            </a:r>
            <a:endParaRPr lang="nl-NL" sz="1867">
              <a:solidFill>
                <a:schemeClr val="bg1"/>
              </a:solidFill>
            </a:endParaRPr>
          </a:p>
          <a:p>
            <a:pPr>
              <a:lnSpc>
                <a:spcPts val="2667"/>
              </a:lnSpc>
            </a:pPr>
            <a:r>
              <a:rPr lang="nl-NL" sz="1867" err="1">
                <a:solidFill>
                  <a:schemeClr val="bg1"/>
                </a:solidFill>
              </a:rPr>
              <a:t>prodemos.nl</a:t>
            </a:r>
            <a:endParaRPr lang="nl-NL" sz="1867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12192000" cy="62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26810"/>
            <a:ext cx="2732769" cy="1059149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880001" y="2103827"/>
            <a:ext cx="8360228" cy="862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nl-NL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02" y="5547489"/>
            <a:ext cx="2747077" cy="41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3495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811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831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778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960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3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29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de-D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53BDC-9EAE-49FE-9892-958C9F845175}" type="datetimeFigureOut">
              <a:rPr lang="de-DE" smtClean="0"/>
              <a:t>07.02.2023</a:t>
            </a:fld>
            <a:endParaRPr lang="de-D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54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12192000" cy="624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0001" y="960001"/>
            <a:ext cx="8360228" cy="110100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0001" y="2160000"/>
            <a:ext cx="8360228" cy="4172448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71" y="42881"/>
            <a:ext cx="1809932" cy="612864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80000" y="137168"/>
            <a:ext cx="8582400" cy="411417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467" b="1">
                <a:solidFill>
                  <a:schemeClr val="bg1"/>
                </a:solidFill>
              </a:defRPr>
            </a:lvl1pPr>
          </a:lstStyle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3" r:id="rId5"/>
    <p:sldLayoutId id="2147483685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p:hf sldNum="0" hdr="0" dt="0"/>
  <p:txStyles>
    <p:titleStyle>
      <a:lvl1pPr algn="l" defTabSz="914377" rtl="0" eaLnBrk="1" latinLnBrk="0" hangingPunct="1">
        <a:lnSpc>
          <a:spcPts val="4800"/>
        </a:lnSpc>
        <a:spcBef>
          <a:spcPct val="0"/>
        </a:spcBef>
        <a:buNone/>
        <a:defRPr sz="4267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43996" indent="-143996" algn="l" defTabSz="914377" rtl="0" eaLnBrk="1" fontAlgn="t" latinLnBrk="0" hangingPunct="1">
        <a:lnSpc>
          <a:spcPts val="32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287993" indent="-143996" algn="l" defTabSz="914377" rtl="0" eaLnBrk="1" fontAlgn="t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431989" indent="-143996" algn="l" defTabSz="914377" rtl="0" eaLnBrk="1" fontAlgn="t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575986" indent="-143996" algn="l" defTabSz="914377" rtl="0" eaLnBrk="1" fontAlgn="t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719982" indent="-143996" algn="l" defTabSz="914377" rtl="0" eaLnBrk="1" fontAlgn="t" latinLnBrk="0" hangingPunct="1">
        <a:lnSpc>
          <a:spcPts val="32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2ED3696B-F985-83C0-71B7-72B1A457F8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603431"/>
            <a:ext cx="12192000" cy="6282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9651644-1250-BC8A-CC6F-3413CB00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Over de lijn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EF2C7DB-4E88-D1D0-E4AA-F0A1F71C7C68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</p:spTree>
    <p:extLst>
      <p:ext uri="{BB962C8B-B14F-4D97-AF65-F5344CB8AC3E}">
        <p14:creationId xmlns:p14="http://schemas.microsoft.com/office/powerpoint/2010/main" val="1036786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DFAFBD7-55C2-7281-369B-868E62C4F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>
              <a:cs typeface="Calibri"/>
            </a:endParaRP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4984ECD7-B397-B60A-EC7B-692F50EC0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cs typeface="Calibri"/>
              </a:rPr>
              <a:t>Stelling 1: </a:t>
            </a:r>
            <a:br>
              <a:rPr lang="nl-NL">
                <a:latin typeface="Calibri"/>
                <a:cs typeface="Calibri"/>
              </a:rPr>
            </a:br>
            <a:r>
              <a:rPr lang="nl-NL" b="0">
                <a:latin typeface="Calibri"/>
                <a:cs typeface="Calibri"/>
              </a:rPr>
              <a:t>De provincie moet het bouwen van huizen in de natuur toestaan.</a:t>
            </a:r>
            <a:endParaRPr lang="nl-NL" b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414F66B-71DF-5EFE-56DD-FB79B7C52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06D13F78-923B-3123-53B7-DAFFFA87E388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Afgeronde rechthoek 9">
            <a:extLst>
              <a:ext uri="{FF2B5EF4-FFF2-40B4-BE49-F238E27FC236}">
                <a16:creationId xmlns:a16="http://schemas.microsoft.com/office/drawing/2014/main" id="{E7ACDDBA-22C9-5714-36DE-936E99EA2D12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1" name="Afgeronde rechthoek 10">
            <a:extLst>
              <a:ext uri="{FF2B5EF4-FFF2-40B4-BE49-F238E27FC236}">
                <a16:creationId xmlns:a16="http://schemas.microsoft.com/office/drawing/2014/main" id="{0752D838-EFA5-B192-A3AA-94BFF63CEDC1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F8A3D226-2699-8AD4-F53D-A3F03B54A95C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7A6455C0-8A06-82C3-1216-A413116F53B6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368415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cs typeface="Calibri"/>
              </a:rPr>
              <a:t>Stelling 2: </a:t>
            </a:r>
            <a:br>
              <a:rPr lang="nl-NL">
                <a:latin typeface="Calibri"/>
                <a:cs typeface="Calibri"/>
              </a:rPr>
            </a:br>
            <a:r>
              <a:rPr lang="nl-NL" b="0">
                <a:latin typeface="Calibri"/>
                <a:cs typeface="Calibri"/>
              </a:rPr>
              <a:t>De hoeveelheid vee in de provincie moet flink omlaag.</a:t>
            </a:r>
            <a:endParaRPr lang="nl-NL" b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DFBDC98C-A9D6-EFE3-13A2-CC2FD65082FE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67E8E603-0E7C-979B-222E-D8C4850C230D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A5A8DE47-3826-7143-56CE-2093244438FB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6780F7A-4985-169E-FBFC-C08BE9A97728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B4A6E247-BAB5-6409-A624-07089F13884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388313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cs typeface="Calibri"/>
              </a:rPr>
              <a:t>Stelling 3: </a:t>
            </a:r>
            <a:br>
              <a:rPr lang="nl-NL" b="0">
                <a:latin typeface="Calibri"/>
                <a:cs typeface="Calibri"/>
              </a:rPr>
            </a:br>
            <a:r>
              <a:rPr lang="nl-NL" b="0">
                <a:latin typeface="Calibri"/>
                <a:cs typeface="Calibri"/>
              </a:rPr>
              <a:t>De korting voor ouderen in het OV moet verdwijnen.</a:t>
            </a:r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B4B9F1AF-176E-57AC-0415-89FA9FE4B512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6A3AAEAE-DD87-3CC4-92EF-95CFF5D8C488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71D8CF03-5DC5-6534-25B7-2404A110E89A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D0EAD2E2-FD1E-13A5-7BF4-0FCBF560DA78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A7C5F49A-C3C1-BCE6-CB69-BAA284EEE74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304465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>
                <a:latin typeface="Calibri"/>
                <a:cs typeface="Calibri"/>
              </a:rPr>
              <a:t>Stelling 4:</a:t>
            </a:r>
            <a:br>
              <a:rPr lang="nl-NL">
                <a:latin typeface="Calibri"/>
                <a:cs typeface="Calibri"/>
              </a:rPr>
            </a:br>
            <a:r>
              <a:rPr lang="nl-NL" b="0">
                <a:latin typeface="Calibri"/>
                <a:cs typeface="Calibri"/>
              </a:rPr>
              <a:t>De provincie moet zorgen dat er meer vluchtelingen worden opgevangen</a:t>
            </a:r>
            <a:endParaRPr lang="en-US"/>
          </a:p>
          <a:p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C761B68-33EF-1F53-9DAD-AE75DCF1F54C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DFDC5CA3-D5BB-03E3-DE7B-8E86A19ECE39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07A9104-FAE4-603A-1EE8-02DE3716A6D8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4FE07FD-A886-DA66-DC13-83D7A5FDB462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24AA254-ED3D-4021-029F-4CA941FF82D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300473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Calibri"/>
                <a:cs typeface="Calibri"/>
              </a:rPr>
              <a:t>Stelling 5:</a:t>
            </a:r>
            <a:br>
              <a:rPr lang="nl-NL" dirty="0">
                <a:latin typeface="Calibri"/>
                <a:cs typeface="Calibri"/>
              </a:rPr>
            </a:br>
            <a:r>
              <a:rPr lang="nl-NL" b="0" dirty="0">
                <a:latin typeface="Calibri"/>
                <a:cs typeface="Calibri"/>
              </a:rPr>
              <a:t>Onze provincie moet de bouw van meer windmolens tegenhouden.</a:t>
            </a:r>
            <a:endParaRPr lang="en-US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C761B68-33EF-1F53-9DAD-AE75DCF1F54C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DFDC5CA3-D5BB-03E3-DE7B-8E86A19ECE39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07A9104-FAE4-603A-1EE8-02DE3716A6D8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4FE07FD-A886-DA66-DC13-83D7A5FDB462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24AA254-ED3D-4021-029F-4CA941FF82D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57558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Calibri"/>
                <a:cs typeface="Calibri"/>
              </a:rPr>
              <a:t>Stelling 6:</a:t>
            </a:r>
            <a:br>
              <a:rPr lang="nl-NL" dirty="0">
                <a:latin typeface="Calibri"/>
                <a:cs typeface="Calibri"/>
              </a:rPr>
            </a:br>
            <a:r>
              <a:rPr lang="nl-NL" b="0" dirty="0">
                <a:latin typeface="Calibri"/>
                <a:cs typeface="Calibri"/>
              </a:rPr>
              <a:t>Er moeten meer flitspalen komen in de buurt van scholen.</a:t>
            </a:r>
            <a:endParaRPr lang="en-US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C761B68-33EF-1F53-9DAD-AE75DCF1F54C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DFDC5CA3-D5BB-03E3-DE7B-8E86A19ECE39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07A9104-FAE4-603A-1EE8-02DE3716A6D8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4FE07FD-A886-DA66-DC13-83D7A5FDB462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24AA254-ED3D-4021-029F-4CA941FF82D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2925928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Calibri"/>
                <a:cs typeface="Calibri"/>
              </a:rPr>
              <a:t>Stelling 7:</a:t>
            </a:r>
            <a:br>
              <a:rPr lang="nl-NL" dirty="0">
                <a:latin typeface="Calibri"/>
                <a:cs typeface="Calibri"/>
              </a:rPr>
            </a:br>
            <a:r>
              <a:rPr lang="nl-NL" b="0" dirty="0">
                <a:latin typeface="Calibri"/>
                <a:cs typeface="Calibri"/>
              </a:rPr>
              <a:t>In gebieden waar weinig mensen wonen mag de provincie minder bussen </a:t>
            </a:r>
            <a:r>
              <a:rPr lang="nl-NL" b="0">
                <a:latin typeface="Calibri"/>
                <a:cs typeface="Calibri"/>
              </a:rPr>
              <a:t>laten rijden. </a:t>
            </a:r>
            <a:endParaRPr lang="en-US" dirty="0"/>
          </a:p>
          <a:p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C761B68-33EF-1F53-9DAD-AE75DCF1F54C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DFDC5CA3-D5BB-03E3-DE7B-8E86A19ECE39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07A9104-FAE4-603A-1EE8-02DE3716A6D8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4FE07FD-A886-DA66-DC13-83D7A5FDB462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24AA254-ED3D-4021-029F-4CA941FF82D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1798566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1E35F220-2455-08FC-E357-B30FDEDF0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97D13E9-C75E-DFE5-1A55-24A161122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latin typeface="Calibri"/>
                <a:cs typeface="Calibri"/>
              </a:rPr>
              <a:t>Stelling 8:</a:t>
            </a:r>
            <a:br>
              <a:rPr lang="nl-NL" dirty="0">
                <a:latin typeface="Calibri"/>
                <a:cs typeface="Calibri"/>
              </a:rPr>
            </a:br>
            <a:r>
              <a:rPr lang="nl-NL" b="0" dirty="0">
                <a:latin typeface="Calibri"/>
                <a:cs typeface="Calibri"/>
              </a:rPr>
              <a:t>De provincie moet zorgen dat er een maximumprijs komt voor buskaartjes.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C9CBF7-EE78-7820-86ED-18FC5D851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6C761B68-33EF-1F53-9DAD-AE75DCF1F54C}"/>
              </a:ext>
            </a:extLst>
          </p:cNvPr>
          <p:cNvSpPr/>
          <p:nvPr/>
        </p:nvSpPr>
        <p:spPr>
          <a:xfrm>
            <a:off x="469901" y="156484"/>
            <a:ext cx="1536700" cy="36512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7" name="Afgeronde rechthoek 6">
            <a:extLst>
              <a:ext uri="{FF2B5EF4-FFF2-40B4-BE49-F238E27FC236}">
                <a16:creationId xmlns:a16="http://schemas.microsoft.com/office/drawing/2014/main" id="{DFDC5CA3-D5BB-03E3-DE7B-8E86A19ECE39}"/>
              </a:ext>
            </a:extLst>
          </p:cNvPr>
          <p:cNvSpPr/>
          <p:nvPr/>
        </p:nvSpPr>
        <p:spPr>
          <a:xfrm>
            <a:off x="3918398" y="3749747"/>
            <a:ext cx="2019420" cy="1302636"/>
          </a:xfrm>
          <a:prstGeom prst="roundRect">
            <a:avLst/>
          </a:prstGeom>
          <a:solidFill>
            <a:srgbClr val="50BA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9" name="Afgeronde rechthoek 8">
            <a:extLst>
              <a:ext uri="{FF2B5EF4-FFF2-40B4-BE49-F238E27FC236}">
                <a16:creationId xmlns:a16="http://schemas.microsoft.com/office/drawing/2014/main" id="{507A9104-FAE4-603A-1EE8-02DE3716A6D8}"/>
              </a:ext>
            </a:extLst>
          </p:cNvPr>
          <p:cNvSpPr/>
          <p:nvPr/>
        </p:nvSpPr>
        <p:spPr>
          <a:xfrm>
            <a:off x="7078658" y="3749747"/>
            <a:ext cx="2019420" cy="1302636"/>
          </a:xfrm>
          <a:prstGeom prst="roundRect">
            <a:avLst/>
          </a:prstGeom>
          <a:solidFill>
            <a:srgbClr val="D20C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74FE07FD-A886-DA66-DC13-83D7A5FDB462}"/>
              </a:ext>
            </a:extLst>
          </p:cNvPr>
          <p:cNvSpPr txBox="1"/>
          <p:nvPr/>
        </p:nvSpPr>
        <p:spPr>
          <a:xfrm>
            <a:off x="3918397" y="4011213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EENS</a:t>
            </a:r>
            <a:endParaRPr lang="nl-NL" sz="4267" b="1" dirty="0">
              <a:solidFill>
                <a:schemeClr val="bg1"/>
              </a:solidFill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324AA254-ED3D-4021-029F-4CA941FF82D4}"/>
              </a:ext>
            </a:extLst>
          </p:cNvPr>
          <p:cNvSpPr txBox="1"/>
          <p:nvPr/>
        </p:nvSpPr>
        <p:spPr>
          <a:xfrm>
            <a:off x="7048825" y="4011214"/>
            <a:ext cx="2019420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733" b="1" dirty="0">
                <a:solidFill>
                  <a:schemeClr val="bg1"/>
                </a:solidFill>
              </a:rPr>
              <a:t>ONEENS</a:t>
            </a:r>
          </a:p>
        </p:txBody>
      </p:sp>
    </p:spTree>
    <p:extLst>
      <p:ext uri="{BB962C8B-B14F-4D97-AF65-F5344CB8AC3E}">
        <p14:creationId xmlns:p14="http://schemas.microsoft.com/office/powerpoint/2010/main" val="257407807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Demos">
  <a:themeElements>
    <a:clrScheme name="ProDemos blauw">
      <a:dk1>
        <a:srgbClr val="00B3E6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blauw.pptx" id="{F3DEBD63-EE53-DA4A-B1D6-DA947C1E4577}" vid="{E5A097DC-8011-C443-AA16-DAF9CA9DBBE8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68e21f-78b8-4fa3-b9bf-416784bc9739" xsi:nil="true"/>
    <lcf76f155ced4ddcb4097134ff3c332f xmlns="24ba6ec8-c0df-4ec0-baf5-337db9a2a06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65842081BFEA4E9D7ECC3259F68350" ma:contentTypeVersion="16" ma:contentTypeDescription="Een nieuw document maken." ma:contentTypeScope="" ma:versionID="d75a85c5559571098f4e0e36dd2f71b1">
  <xsd:schema xmlns:xsd="http://www.w3.org/2001/XMLSchema" xmlns:xs="http://www.w3.org/2001/XMLSchema" xmlns:p="http://schemas.microsoft.com/office/2006/metadata/properties" xmlns:ns2="24ba6ec8-c0df-4ec0-baf5-337db9a2a060" xmlns:ns3="a968e21f-78b8-4fa3-b9bf-416784bc9739" targetNamespace="http://schemas.microsoft.com/office/2006/metadata/properties" ma:root="true" ma:fieldsID="d5aaa4fbc4851e97805f21c3e9890129" ns2:_="" ns3:_="">
    <xsd:import namespace="24ba6ec8-c0df-4ec0-baf5-337db9a2a060"/>
    <xsd:import namespace="a968e21f-78b8-4fa3-b9bf-416784bc9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ba6ec8-c0df-4ec0-baf5-337db9a2a0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68e21f-78b8-4fa3-b9bf-416784bc9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58d7080-c231-4f23-80b5-9fca8231f24c}" ma:internalName="TaxCatchAll" ma:showField="CatchAllData" ma:web="a968e21f-78b8-4fa3-b9bf-416784bc9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4EAB29-D197-40CD-90CB-B6620FA5FE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85453EB-6725-44E5-BAC5-714A32AFA268}">
  <ds:schemaRefs>
    <ds:schemaRef ds:uri="24ba6ec8-c0df-4ec0-baf5-337db9a2a060"/>
    <ds:schemaRef ds:uri="http://www.w3.org/XML/1998/namespace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a968e21f-78b8-4fa3-b9bf-416784bc9739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D15BB1-74BA-4EF4-BA0C-2ABD1FDE5A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ba6ec8-c0df-4ec0-baf5-337db9a2a060"/>
    <ds:schemaRef ds:uri="a968e21f-78b8-4fa3-b9bf-416784bc9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141</Words>
  <Application>Microsoft Office PowerPoint</Application>
  <PresentationFormat>Breedbeeld</PresentationFormat>
  <Paragraphs>26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Kantoorthema</vt:lpstr>
      <vt:lpstr>ProDemos</vt:lpstr>
      <vt:lpstr>Over de lijn</vt:lpstr>
      <vt:lpstr>Stelling 1:  De provincie moet het bouwen van huizen in de natuur toestaan.</vt:lpstr>
      <vt:lpstr>Stelling 2:  De hoeveelheid vee in de provincie moet flink omlaag.</vt:lpstr>
      <vt:lpstr>Stelling 3:  De korting voor ouderen in het OV moet verdwijnen.</vt:lpstr>
      <vt:lpstr>Stelling 4: De provincie moet zorgen dat er meer vluchtelingen worden opgevangen </vt:lpstr>
      <vt:lpstr>Stelling 5: Onze provincie moet de bouw van meer windmolens tegenhouden. </vt:lpstr>
      <vt:lpstr>Stelling 6: Er moeten meer flitspalen komen in de buurt van scholen. </vt:lpstr>
      <vt:lpstr>Stelling 7: In gebieden waar weinig mensen wonen mag de provincie minder bussen laten rijden.  </vt:lpstr>
      <vt:lpstr>Stelling 8: De provincie moet zorgen dat er een maximumprijs komt voor buskaartjes.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Sedi van Loon</cp:lastModifiedBy>
  <cp:revision>3</cp:revision>
  <dcterms:created xsi:type="dcterms:W3CDTF">2023-01-19T11:41:38Z</dcterms:created>
  <dcterms:modified xsi:type="dcterms:W3CDTF">2023-02-07T12:21:29Z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0x0101000B65842081BFEA4E9D7ECC3259F68350</vt:lpwstr>
  </property>
  <property fmtid="{D5CDD505-2E9C-101B-9397-08002B2CF9AE}" pid="3" name="MediaServiceImageTags">
    <vt:lpwstr/>
  </property>
</Properties>
</file>