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4"/>
  </p:sldMasterIdLst>
  <p:notesMasterIdLst>
    <p:notesMasterId r:id="rId15"/>
  </p:notesMasterIdLst>
  <p:handoutMasterIdLst>
    <p:handoutMasterId r:id="rId16"/>
  </p:handoutMasterIdLst>
  <p:sldIdLst>
    <p:sldId id="262" r:id="rId5"/>
    <p:sldId id="264" r:id="rId6"/>
    <p:sldId id="272" r:id="rId7"/>
    <p:sldId id="265" r:id="rId8"/>
    <p:sldId id="263" r:id="rId9"/>
    <p:sldId id="266" r:id="rId10"/>
    <p:sldId id="267" r:id="rId11"/>
    <p:sldId id="268" r:id="rId12"/>
    <p:sldId id="269" r:id="rId13"/>
    <p:sldId id="270" r:id="rId14"/>
  </p:sldIdLst>
  <p:sldSz cx="9144000" cy="5143500" type="screen16x9"/>
  <p:notesSz cx="6858000" cy="9144000"/>
  <p:defaultTextStyle>
    <a:defPPr>
      <a:defRPr lang="nl-NL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40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B1D464-042B-4BE2-9B92-4F4D3ECC8FBA}" v="79" dt="2022-08-31T13:51:26.655"/>
    <p1510:client id="{5DB9A931-1EC8-4BB5-8E9D-60C38CBE062B}" v="100" dt="2022-08-31T13:34:04.183"/>
    <p1510:client id="{D7F2EFC0-F76E-4288-98DD-7E1BA2FE9477}" v="27" dt="2022-09-13T12:20:30.7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s Banning" userId="7577e7c9-3863-4282-a3b7-466d1aad20af" providerId="ADAL" clId="{1FB1D464-042B-4BE2-9B92-4F4D3ECC8FBA}"/>
    <pc:docChg chg="undo custSel addSld delSld modSld">
      <pc:chgData name="Bas Banning" userId="7577e7c9-3863-4282-a3b7-466d1aad20af" providerId="ADAL" clId="{1FB1D464-042B-4BE2-9B92-4F4D3ECC8FBA}" dt="2022-08-31T13:51:26.655" v="78" actId="478"/>
      <pc:docMkLst>
        <pc:docMk/>
      </pc:docMkLst>
      <pc:sldChg chg="addSp delSp modSp mod">
        <pc:chgData name="Bas Banning" userId="7577e7c9-3863-4282-a3b7-466d1aad20af" providerId="ADAL" clId="{1FB1D464-042B-4BE2-9B92-4F4D3ECC8FBA}" dt="2022-08-31T13:43:45.940" v="57" actId="1076"/>
        <pc:sldMkLst>
          <pc:docMk/>
          <pc:sldMk cId="921863499" sldId="263"/>
        </pc:sldMkLst>
        <pc:spChg chg="mod">
          <ac:chgData name="Bas Banning" userId="7577e7c9-3863-4282-a3b7-466d1aad20af" providerId="ADAL" clId="{1FB1D464-042B-4BE2-9B92-4F4D3ECC8FBA}" dt="2022-08-31T13:36:26.075" v="12" actId="20577"/>
          <ac:spMkLst>
            <pc:docMk/>
            <pc:sldMk cId="921863499" sldId="263"/>
            <ac:spMk id="2" creationId="{00000000-0000-0000-0000-000000000000}"/>
          </ac:spMkLst>
        </pc:spChg>
        <pc:spChg chg="mod">
          <ac:chgData name="Bas Banning" userId="7577e7c9-3863-4282-a3b7-466d1aad20af" providerId="ADAL" clId="{1FB1D464-042B-4BE2-9B92-4F4D3ECC8FBA}" dt="2022-08-31T13:39:02.377" v="16" actId="255"/>
          <ac:spMkLst>
            <pc:docMk/>
            <pc:sldMk cId="921863499" sldId="263"/>
            <ac:spMk id="10" creationId="{AEA060E5-DBBA-76EA-1EC9-10D3284EF544}"/>
          </ac:spMkLst>
        </pc:spChg>
        <pc:picChg chg="add mod">
          <ac:chgData name="Bas Banning" userId="7577e7c9-3863-4282-a3b7-466d1aad20af" providerId="ADAL" clId="{1FB1D464-042B-4BE2-9B92-4F4D3ECC8FBA}" dt="2022-08-31T13:43:45.940" v="57" actId="1076"/>
          <ac:picMkLst>
            <pc:docMk/>
            <pc:sldMk cId="921863499" sldId="263"/>
            <ac:picMk id="4" creationId="{EE62070E-054A-F749-6E6A-08502D5E7AAC}"/>
          </ac:picMkLst>
        </pc:picChg>
        <pc:picChg chg="del">
          <ac:chgData name="Bas Banning" userId="7577e7c9-3863-4282-a3b7-466d1aad20af" providerId="ADAL" clId="{1FB1D464-042B-4BE2-9B92-4F4D3ECC8FBA}" dt="2022-08-31T13:43:36.563" v="56" actId="478"/>
          <ac:picMkLst>
            <pc:docMk/>
            <pc:sldMk cId="921863499" sldId="263"/>
            <ac:picMk id="6" creationId="{AB8EA1A3-2706-D938-FEEB-7018764395C6}"/>
          </ac:picMkLst>
        </pc:picChg>
      </pc:sldChg>
      <pc:sldChg chg="modSp mod">
        <pc:chgData name="Bas Banning" userId="7577e7c9-3863-4282-a3b7-466d1aad20af" providerId="ADAL" clId="{1FB1D464-042B-4BE2-9B92-4F4D3ECC8FBA}" dt="2022-08-31T13:48:59.699" v="70" actId="1076"/>
        <pc:sldMkLst>
          <pc:docMk/>
          <pc:sldMk cId="3369043864" sldId="264"/>
        </pc:sldMkLst>
        <pc:spChg chg="mod">
          <ac:chgData name="Bas Banning" userId="7577e7c9-3863-4282-a3b7-466d1aad20af" providerId="ADAL" clId="{1FB1D464-042B-4BE2-9B92-4F4D3ECC8FBA}" dt="2022-08-31T13:48:59.699" v="70" actId="1076"/>
          <ac:spMkLst>
            <pc:docMk/>
            <pc:sldMk cId="3369043864" sldId="264"/>
            <ac:spMk id="8" creationId="{A5A7165E-A552-A7C8-5F02-491A68F7CCEA}"/>
          </ac:spMkLst>
        </pc:spChg>
      </pc:sldChg>
      <pc:sldChg chg="delSp mod">
        <pc:chgData name="Bas Banning" userId="7577e7c9-3863-4282-a3b7-466d1aad20af" providerId="ADAL" clId="{1FB1D464-042B-4BE2-9B92-4F4D3ECC8FBA}" dt="2022-08-31T13:45:22.476" v="69" actId="478"/>
        <pc:sldMkLst>
          <pc:docMk/>
          <pc:sldMk cId="4004420718" sldId="265"/>
        </pc:sldMkLst>
        <pc:picChg chg="del">
          <ac:chgData name="Bas Banning" userId="7577e7c9-3863-4282-a3b7-466d1aad20af" providerId="ADAL" clId="{1FB1D464-042B-4BE2-9B92-4F4D3ECC8FBA}" dt="2022-08-31T13:45:22.476" v="69" actId="478"/>
          <ac:picMkLst>
            <pc:docMk/>
            <pc:sldMk cId="4004420718" sldId="265"/>
            <ac:picMk id="6" creationId="{6ABF3361-5FCA-0616-9267-5625CDDE52F9}"/>
          </ac:picMkLst>
        </pc:picChg>
      </pc:sldChg>
      <pc:sldChg chg="addSp delSp modSp mod">
        <pc:chgData name="Bas Banning" userId="7577e7c9-3863-4282-a3b7-466d1aad20af" providerId="ADAL" clId="{1FB1D464-042B-4BE2-9B92-4F4D3ECC8FBA}" dt="2022-08-31T13:45:11.443" v="67" actId="478"/>
        <pc:sldMkLst>
          <pc:docMk/>
          <pc:sldMk cId="340196144" sldId="266"/>
        </pc:sldMkLst>
        <pc:spChg chg="mod">
          <ac:chgData name="Bas Banning" userId="7577e7c9-3863-4282-a3b7-466d1aad20af" providerId="ADAL" clId="{1FB1D464-042B-4BE2-9B92-4F4D3ECC8FBA}" dt="2022-08-31T13:42:11.867" v="42" actId="20577"/>
          <ac:spMkLst>
            <pc:docMk/>
            <pc:sldMk cId="340196144" sldId="266"/>
            <ac:spMk id="2" creationId="{00000000-0000-0000-0000-000000000000}"/>
          </ac:spMkLst>
        </pc:spChg>
        <pc:spChg chg="mod">
          <ac:chgData name="Bas Banning" userId="7577e7c9-3863-4282-a3b7-466d1aad20af" providerId="ADAL" clId="{1FB1D464-042B-4BE2-9B92-4F4D3ECC8FBA}" dt="2022-08-31T13:40:12.944" v="24" actId="255"/>
          <ac:spMkLst>
            <pc:docMk/>
            <pc:sldMk cId="340196144" sldId="266"/>
            <ac:spMk id="3" creationId="{00000000-0000-0000-0000-000000000000}"/>
          </ac:spMkLst>
        </pc:spChg>
        <pc:picChg chg="add">
          <ac:chgData name="Bas Banning" userId="7577e7c9-3863-4282-a3b7-466d1aad20af" providerId="ADAL" clId="{1FB1D464-042B-4BE2-9B92-4F4D3ECC8FBA}" dt="2022-08-31T13:44:02.875" v="58" actId="22"/>
          <ac:picMkLst>
            <pc:docMk/>
            <pc:sldMk cId="340196144" sldId="266"/>
            <ac:picMk id="5" creationId="{AB899D7F-39E4-CEC3-CA23-7650E699467E}"/>
          </ac:picMkLst>
        </pc:picChg>
        <pc:picChg chg="del">
          <ac:chgData name="Bas Banning" userId="7577e7c9-3863-4282-a3b7-466d1aad20af" providerId="ADAL" clId="{1FB1D464-042B-4BE2-9B92-4F4D3ECC8FBA}" dt="2022-08-31T13:45:11.443" v="67" actId="478"/>
          <ac:picMkLst>
            <pc:docMk/>
            <pc:sldMk cId="340196144" sldId="266"/>
            <ac:picMk id="6" creationId="{8B5ED7AD-F187-9991-0D6A-53FB0D4C47DB}"/>
          </ac:picMkLst>
        </pc:picChg>
      </pc:sldChg>
      <pc:sldChg chg="addSp delSp modSp mod">
        <pc:chgData name="Bas Banning" userId="7577e7c9-3863-4282-a3b7-466d1aad20af" providerId="ADAL" clId="{1FB1D464-042B-4BE2-9B92-4F4D3ECC8FBA}" dt="2022-08-31T13:51:26.655" v="78" actId="478"/>
        <pc:sldMkLst>
          <pc:docMk/>
          <pc:sldMk cId="3747559165" sldId="267"/>
        </pc:sldMkLst>
        <pc:spChg chg="mod">
          <ac:chgData name="Bas Banning" userId="7577e7c9-3863-4282-a3b7-466d1aad20af" providerId="ADAL" clId="{1FB1D464-042B-4BE2-9B92-4F4D3ECC8FBA}" dt="2022-08-31T13:42:16.187" v="44" actId="20577"/>
          <ac:spMkLst>
            <pc:docMk/>
            <pc:sldMk cId="3747559165" sldId="267"/>
            <ac:spMk id="2" creationId="{00000000-0000-0000-0000-000000000000}"/>
          </ac:spMkLst>
        </pc:spChg>
        <pc:spChg chg="mod">
          <ac:chgData name="Bas Banning" userId="7577e7c9-3863-4282-a3b7-466d1aad20af" providerId="ADAL" clId="{1FB1D464-042B-4BE2-9B92-4F4D3ECC8FBA}" dt="2022-08-31T13:50:45.061" v="74" actId="948"/>
          <ac:spMkLst>
            <pc:docMk/>
            <pc:sldMk cId="3747559165" sldId="267"/>
            <ac:spMk id="3" creationId="{00000000-0000-0000-0000-000000000000}"/>
          </ac:spMkLst>
        </pc:spChg>
        <pc:spChg chg="del">
          <ac:chgData name="Bas Banning" userId="7577e7c9-3863-4282-a3b7-466d1aad20af" providerId="ADAL" clId="{1FB1D464-042B-4BE2-9B92-4F4D3ECC8FBA}" dt="2022-08-31T13:51:26.655" v="78" actId="478"/>
          <ac:spMkLst>
            <pc:docMk/>
            <pc:sldMk cId="3747559165" sldId="267"/>
            <ac:spMk id="8" creationId="{CAE401D7-B42F-4C61-B56D-8A13CBC3D574}"/>
          </ac:spMkLst>
        </pc:spChg>
        <pc:picChg chg="add mod">
          <ac:chgData name="Bas Banning" userId="7577e7c9-3863-4282-a3b7-466d1aad20af" providerId="ADAL" clId="{1FB1D464-042B-4BE2-9B92-4F4D3ECC8FBA}" dt="2022-08-31T13:44:18.659" v="62" actId="1076"/>
          <ac:picMkLst>
            <pc:docMk/>
            <pc:sldMk cId="3747559165" sldId="267"/>
            <ac:picMk id="5" creationId="{88860A36-DE15-F872-1A8B-723B20692EAA}"/>
          </ac:picMkLst>
        </pc:picChg>
        <pc:picChg chg="del">
          <ac:chgData name="Bas Banning" userId="7577e7c9-3863-4282-a3b7-466d1aad20af" providerId="ADAL" clId="{1FB1D464-042B-4BE2-9B92-4F4D3ECC8FBA}" dt="2022-08-31T13:44:16.747" v="61" actId="478"/>
          <ac:picMkLst>
            <pc:docMk/>
            <pc:sldMk cId="3747559165" sldId="267"/>
            <ac:picMk id="9" creationId="{FB73956F-BCCC-6103-7588-CF87FD80E5CC}"/>
          </ac:picMkLst>
        </pc:picChg>
      </pc:sldChg>
      <pc:sldChg chg="delSp modSp mod">
        <pc:chgData name="Bas Banning" userId="7577e7c9-3863-4282-a3b7-466d1aad20af" providerId="ADAL" clId="{1FB1D464-042B-4BE2-9B92-4F4D3ECC8FBA}" dt="2022-08-31T13:51:23.838" v="77" actId="478"/>
        <pc:sldMkLst>
          <pc:docMk/>
          <pc:sldMk cId="66099549" sldId="268"/>
        </pc:sldMkLst>
        <pc:spChg chg="mod">
          <ac:chgData name="Bas Banning" userId="7577e7c9-3863-4282-a3b7-466d1aad20af" providerId="ADAL" clId="{1FB1D464-042B-4BE2-9B92-4F4D3ECC8FBA}" dt="2022-08-31T13:42:21.469" v="46" actId="20577"/>
          <ac:spMkLst>
            <pc:docMk/>
            <pc:sldMk cId="66099549" sldId="268"/>
            <ac:spMk id="2" creationId="{00000000-0000-0000-0000-000000000000}"/>
          </ac:spMkLst>
        </pc:spChg>
        <pc:spChg chg="mod">
          <ac:chgData name="Bas Banning" userId="7577e7c9-3863-4282-a3b7-466d1aad20af" providerId="ADAL" clId="{1FB1D464-042B-4BE2-9B92-4F4D3ECC8FBA}" dt="2022-08-31T13:41:22.065" v="36" actId="255"/>
          <ac:spMkLst>
            <pc:docMk/>
            <pc:sldMk cId="66099549" sldId="268"/>
            <ac:spMk id="3" creationId="{00000000-0000-0000-0000-000000000000}"/>
          </ac:spMkLst>
        </pc:spChg>
        <pc:spChg chg="del">
          <ac:chgData name="Bas Banning" userId="7577e7c9-3863-4282-a3b7-466d1aad20af" providerId="ADAL" clId="{1FB1D464-042B-4BE2-9B92-4F4D3ECC8FBA}" dt="2022-08-31T13:51:23.838" v="77" actId="478"/>
          <ac:spMkLst>
            <pc:docMk/>
            <pc:sldMk cId="66099549" sldId="268"/>
            <ac:spMk id="8" creationId="{CAE401D7-B42F-4C61-B56D-8A13CBC3D574}"/>
          </ac:spMkLst>
        </pc:spChg>
      </pc:sldChg>
      <pc:sldChg chg="modSp mod">
        <pc:chgData name="Bas Banning" userId="7577e7c9-3863-4282-a3b7-466d1aad20af" providerId="ADAL" clId="{1FB1D464-042B-4BE2-9B92-4F4D3ECC8FBA}" dt="2022-08-31T13:42:26.004" v="48" actId="20577"/>
        <pc:sldMkLst>
          <pc:docMk/>
          <pc:sldMk cId="1495741199" sldId="269"/>
        </pc:sldMkLst>
        <pc:spChg chg="mod">
          <ac:chgData name="Bas Banning" userId="7577e7c9-3863-4282-a3b7-466d1aad20af" providerId="ADAL" clId="{1FB1D464-042B-4BE2-9B92-4F4D3ECC8FBA}" dt="2022-08-31T13:42:26.004" v="48" actId="20577"/>
          <ac:spMkLst>
            <pc:docMk/>
            <pc:sldMk cId="1495741199" sldId="269"/>
            <ac:spMk id="2" creationId="{00000000-0000-0000-0000-000000000000}"/>
          </ac:spMkLst>
        </pc:spChg>
        <pc:spChg chg="mod">
          <ac:chgData name="Bas Banning" userId="7577e7c9-3863-4282-a3b7-466d1aad20af" providerId="ADAL" clId="{1FB1D464-042B-4BE2-9B92-4F4D3ECC8FBA}" dt="2022-08-31T13:41:45.538" v="40" actId="255"/>
          <ac:spMkLst>
            <pc:docMk/>
            <pc:sldMk cId="1495741199" sldId="269"/>
            <ac:spMk id="3" creationId="{00000000-0000-0000-0000-000000000000}"/>
          </ac:spMkLst>
        </pc:spChg>
      </pc:sldChg>
      <pc:sldChg chg="delSp modSp mod">
        <pc:chgData name="Bas Banning" userId="7577e7c9-3863-4282-a3b7-466d1aad20af" providerId="ADAL" clId="{1FB1D464-042B-4BE2-9B92-4F4D3ECC8FBA}" dt="2022-08-31T13:51:19.440" v="76" actId="478"/>
        <pc:sldMkLst>
          <pc:docMk/>
          <pc:sldMk cId="3348246954" sldId="270"/>
        </pc:sldMkLst>
        <pc:spChg chg="mod">
          <ac:chgData name="Bas Banning" userId="7577e7c9-3863-4282-a3b7-466d1aad20af" providerId="ADAL" clId="{1FB1D464-042B-4BE2-9B92-4F4D3ECC8FBA}" dt="2022-08-31T13:42:37.860" v="51" actId="20577"/>
          <ac:spMkLst>
            <pc:docMk/>
            <pc:sldMk cId="3348246954" sldId="270"/>
            <ac:spMk id="2" creationId="{00000000-0000-0000-0000-000000000000}"/>
          </ac:spMkLst>
        </pc:spChg>
        <pc:spChg chg="mod">
          <ac:chgData name="Bas Banning" userId="7577e7c9-3863-4282-a3b7-466d1aad20af" providerId="ADAL" clId="{1FB1D464-042B-4BE2-9B92-4F4D3ECC8FBA}" dt="2022-08-31T13:51:07.646" v="75" actId="948"/>
          <ac:spMkLst>
            <pc:docMk/>
            <pc:sldMk cId="3348246954" sldId="270"/>
            <ac:spMk id="3" creationId="{00000000-0000-0000-0000-000000000000}"/>
          </ac:spMkLst>
        </pc:spChg>
        <pc:spChg chg="del">
          <ac:chgData name="Bas Banning" userId="7577e7c9-3863-4282-a3b7-466d1aad20af" providerId="ADAL" clId="{1FB1D464-042B-4BE2-9B92-4F4D3ECC8FBA}" dt="2022-08-31T13:51:19.440" v="76" actId="478"/>
          <ac:spMkLst>
            <pc:docMk/>
            <pc:sldMk cId="3348246954" sldId="270"/>
            <ac:spMk id="8" creationId="{CAE401D7-B42F-4C61-B56D-8A13CBC3D574}"/>
          </ac:spMkLst>
        </pc:spChg>
      </pc:sldChg>
      <pc:sldChg chg="del">
        <pc:chgData name="Bas Banning" userId="7577e7c9-3863-4282-a3b7-466d1aad20af" providerId="ADAL" clId="{1FB1D464-042B-4BE2-9B92-4F4D3ECC8FBA}" dt="2022-08-31T13:42:42.079" v="52" actId="47"/>
        <pc:sldMkLst>
          <pc:docMk/>
          <pc:sldMk cId="778326117" sldId="271"/>
        </pc:sldMkLst>
      </pc:sldChg>
      <pc:sldChg chg="addSp delSp modSp add mod">
        <pc:chgData name="Bas Banning" userId="7577e7c9-3863-4282-a3b7-466d1aad20af" providerId="ADAL" clId="{1FB1D464-042B-4BE2-9B92-4F4D3ECC8FBA}" dt="2022-08-31T13:49:04.036" v="71" actId="1076"/>
        <pc:sldMkLst>
          <pc:docMk/>
          <pc:sldMk cId="423941990" sldId="272"/>
        </pc:sldMkLst>
        <pc:spChg chg="mod">
          <ac:chgData name="Bas Banning" userId="7577e7c9-3863-4282-a3b7-466d1aad20af" providerId="ADAL" clId="{1FB1D464-042B-4BE2-9B92-4F4D3ECC8FBA}" dt="2022-08-31T13:35:08.210" v="2" actId="20577"/>
          <ac:spMkLst>
            <pc:docMk/>
            <pc:sldMk cId="423941990" sldId="272"/>
            <ac:spMk id="2" creationId="{00000000-0000-0000-0000-000000000000}"/>
          </ac:spMkLst>
        </pc:spChg>
        <pc:spChg chg="add del">
          <ac:chgData name="Bas Banning" userId="7577e7c9-3863-4282-a3b7-466d1aad20af" providerId="ADAL" clId="{1FB1D464-042B-4BE2-9B92-4F4D3ECC8FBA}" dt="2022-08-31T13:35:52.958" v="7" actId="22"/>
          <ac:spMkLst>
            <pc:docMk/>
            <pc:sldMk cId="423941990" sldId="272"/>
            <ac:spMk id="4" creationId="{4C1440EB-542F-4D52-18DA-7CE12CCEBB2D}"/>
          </ac:spMkLst>
        </pc:spChg>
        <pc:spChg chg="mod">
          <ac:chgData name="Bas Banning" userId="7577e7c9-3863-4282-a3b7-466d1aad20af" providerId="ADAL" clId="{1FB1D464-042B-4BE2-9B92-4F4D3ECC8FBA}" dt="2022-08-31T13:49:04.036" v="71" actId="1076"/>
          <ac:spMkLst>
            <pc:docMk/>
            <pc:sldMk cId="423941990" sldId="272"/>
            <ac:spMk id="8" creationId="{A5A7165E-A552-A7C8-5F02-491A68F7CCEA}"/>
          </ac:spMkLst>
        </pc:spChg>
        <pc:picChg chg="del">
          <ac:chgData name="Bas Banning" userId="7577e7c9-3863-4282-a3b7-466d1aad20af" providerId="ADAL" clId="{1FB1D464-042B-4BE2-9B92-4F4D3ECC8FBA}" dt="2022-08-31T13:45:18.852" v="68" actId="478"/>
          <ac:picMkLst>
            <pc:docMk/>
            <pc:sldMk cId="423941990" sldId="272"/>
            <ac:picMk id="6" creationId="{63202101-4B44-28AD-55F0-67D97B6BC6D0}"/>
          </ac:picMkLst>
        </pc:picChg>
        <pc:picChg chg="add">
          <ac:chgData name="Bas Banning" userId="7577e7c9-3863-4282-a3b7-466d1aad20af" providerId="ADAL" clId="{1FB1D464-042B-4BE2-9B92-4F4D3ECC8FBA}" dt="2022-08-31T13:43:06.651" v="53" actId="22"/>
          <ac:picMkLst>
            <pc:docMk/>
            <pc:sldMk cId="423941990" sldId="272"/>
            <ac:picMk id="7" creationId="{8CCD475A-1D75-975F-EEEF-79543F45E44A}"/>
          </ac:picMkLst>
        </pc:picChg>
      </pc:sldChg>
    </pc:docChg>
  </pc:docChgLst>
  <pc:docChgLst>
    <pc:chgData name="Bas Banning" userId="S::bas@prodemos.nl::7577e7c9-3863-4282-a3b7-466d1aad20af" providerId="AD" clId="Web-{5DB9A931-1EC8-4BB5-8E9D-60C38CBE062B}"/>
    <pc:docChg chg="addSld delSld modSld sldOrd">
      <pc:chgData name="Bas Banning" userId="S::bas@prodemos.nl::7577e7c9-3863-4282-a3b7-466d1aad20af" providerId="AD" clId="Web-{5DB9A931-1EC8-4BB5-8E9D-60C38CBE062B}" dt="2022-08-31T13:34:04.183" v="92" actId="1076"/>
      <pc:docMkLst>
        <pc:docMk/>
      </pc:docMkLst>
      <pc:sldChg chg="addSp delSp modSp">
        <pc:chgData name="Bas Banning" userId="S::bas@prodemos.nl::7577e7c9-3863-4282-a3b7-466d1aad20af" providerId="AD" clId="Web-{5DB9A931-1EC8-4BB5-8E9D-60C38CBE062B}" dt="2022-08-31T13:30:58.677" v="60" actId="20577"/>
        <pc:sldMkLst>
          <pc:docMk/>
          <pc:sldMk cId="1666467437" sldId="262"/>
        </pc:sldMkLst>
        <pc:spChg chg="mod">
          <ac:chgData name="Bas Banning" userId="S::bas@prodemos.nl::7577e7c9-3863-4282-a3b7-466d1aad20af" providerId="AD" clId="Web-{5DB9A931-1EC8-4BB5-8E9D-60C38CBE062B}" dt="2022-08-31T13:30:58.677" v="60" actId="20577"/>
          <ac:spMkLst>
            <pc:docMk/>
            <pc:sldMk cId="1666467437" sldId="262"/>
            <ac:spMk id="3" creationId="{00000000-0000-0000-0000-000000000000}"/>
          </ac:spMkLst>
        </pc:spChg>
        <pc:picChg chg="add mod">
          <ac:chgData name="Bas Banning" userId="S::bas@prodemos.nl::7577e7c9-3863-4282-a3b7-466d1aad20af" providerId="AD" clId="Web-{5DB9A931-1EC8-4BB5-8E9D-60C38CBE062B}" dt="2022-08-31T13:26:53.561" v="29" actId="1076"/>
          <ac:picMkLst>
            <pc:docMk/>
            <pc:sldMk cId="1666467437" sldId="262"/>
            <ac:picMk id="5" creationId="{A2468979-E715-DEF6-7F2C-A6EDCF3EFE6D}"/>
          </ac:picMkLst>
        </pc:picChg>
        <pc:picChg chg="del">
          <ac:chgData name="Bas Banning" userId="S::bas@prodemos.nl::7577e7c9-3863-4282-a3b7-466d1aad20af" providerId="AD" clId="Web-{5DB9A931-1EC8-4BB5-8E9D-60C38CBE062B}" dt="2022-08-31T13:26:49.185" v="27"/>
          <ac:picMkLst>
            <pc:docMk/>
            <pc:sldMk cId="1666467437" sldId="262"/>
            <ac:picMk id="6" creationId="{BC41932A-271B-4A75-9BD5-56277F003CA5}"/>
          </ac:picMkLst>
        </pc:picChg>
      </pc:sldChg>
      <pc:sldChg chg="addSp delSp modSp ord">
        <pc:chgData name="Bas Banning" userId="S::bas@prodemos.nl::7577e7c9-3863-4282-a3b7-466d1aad20af" providerId="AD" clId="Web-{5DB9A931-1EC8-4BB5-8E9D-60C38CBE062B}" dt="2022-08-31T13:32:32.524" v="75"/>
        <pc:sldMkLst>
          <pc:docMk/>
          <pc:sldMk cId="921863499" sldId="263"/>
        </pc:sldMkLst>
        <pc:spChg chg="mod">
          <ac:chgData name="Bas Banning" userId="S::bas@prodemos.nl::7577e7c9-3863-4282-a3b7-466d1aad20af" providerId="AD" clId="Web-{5DB9A931-1EC8-4BB5-8E9D-60C38CBE062B}" dt="2022-08-31T13:26:32.435" v="20" actId="20577"/>
          <ac:spMkLst>
            <pc:docMk/>
            <pc:sldMk cId="921863499" sldId="263"/>
            <ac:spMk id="2" creationId="{00000000-0000-0000-0000-000000000000}"/>
          </ac:spMkLst>
        </pc:spChg>
        <pc:spChg chg="del">
          <ac:chgData name="Bas Banning" userId="S::bas@prodemos.nl::7577e7c9-3863-4282-a3b7-466d1aad20af" providerId="AD" clId="Web-{5DB9A931-1EC8-4BB5-8E9D-60C38CBE062B}" dt="2022-08-31T13:31:47.460" v="68"/>
          <ac:spMkLst>
            <pc:docMk/>
            <pc:sldMk cId="921863499" sldId="263"/>
            <ac:spMk id="3" creationId="{00000000-0000-0000-0000-000000000000}"/>
          </ac:spMkLst>
        </pc:spChg>
        <pc:spChg chg="add del mod">
          <ac:chgData name="Bas Banning" userId="S::bas@prodemos.nl::7577e7c9-3863-4282-a3b7-466d1aad20af" providerId="AD" clId="Web-{5DB9A931-1EC8-4BB5-8E9D-60C38CBE062B}" dt="2022-08-31T13:31:59.258" v="70"/>
          <ac:spMkLst>
            <pc:docMk/>
            <pc:sldMk cId="921863499" sldId="263"/>
            <ac:spMk id="8" creationId="{BC479494-293D-420F-EF8B-4EE687934599}"/>
          </ac:spMkLst>
        </pc:spChg>
        <pc:spChg chg="add mod">
          <ac:chgData name="Bas Banning" userId="S::bas@prodemos.nl::7577e7c9-3863-4282-a3b7-466d1aad20af" providerId="AD" clId="Web-{5DB9A931-1EC8-4BB5-8E9D-60C38CBE062B}" dt="2022-08-31T13:32:32.337" v="74" actId="20577"/>
          <ac:spMkLst>
            <pc:docMk/>
            <pc:sldMk cId="921863499" sldId="263"/>
            <ac:spMk id="10" creationId="{AEA060E5-DBBA-76EA-1EC9-10D3284EF544}"/>
          </ac:spMkLst>
        </pc:spChg>
        <pc:picChg chg="del">
          <ac:chgData name="Bas Banning" userId="S::bas@prodemos.nl::7577e7c9-3863-4282-a3b7-466d1aad20af" providerId="AD" clId="Web-{5DB9A931-1EC8-4BB5-8E9D-60C38CBE062B}" dt="2022-08-31T13:26:36.607" v="21"/>
          <ac:picMkLst>
            <pc:docMk/>
            <pc:sldMk cId="921863499" sldId="263"/>
            <ac:picMk id="4" creationId="{14BD8F18-D90C-4B16-8EAE-CF318D0D5402}"/>
          </ac:picMkLst>
        </pc:picChg>
        <pc:picChg chg="add mod modCrop">
          <ac:chgData name="Bas Banning" userId="S::bas@prodemos.nl::7577e7c9-3863-4282-a3b7-466d1aad20af" providerId="AD" clId="Web-{5DB9A931-1EC8-4BB5-8E9D-60C38CBE062B}" dt="2022-08-31T13:25:40.418" v="12"/>
          <ac:picMkLst>
            <pc:docMk/>
            <pc:sldMk cId="921863499" sldId="263"/>
            <ac:picMk id="6" creationId="{AB8EA1A3-2706-D938-FEEB-7018764395C6}"/>
          </ac:picMkLst>
        </pc:picChg>
      </pc:sldChg>
      <pc:sldChg chg="addSp delSp modSp ord">
        <pc:chgData name="Bas Banning" userId="S::bas@prodemos.nl::7577e7c9-3863-4282-a3b7-466d1aad20af" providerId="AD" clId="Web-{5DB9A931-1EC8-4BB5-8E9D-60C38CBE062B}" dt="2022-08-31T13:34:04.183" v="92" actId="1076"/>
        <pc:sldMkLst>
          <pc:docMk/>
          <pc:sldMk cId="3369043864" sldId="264"/>
        </pc:sldMkLst>
        <pc:spChg chg="mod">
          <ac:chgData name="Bas Banning" userId="S::bas@prodemos.nl::7577e7c9-3863-4282-a3b7-466d1aad20af" providerId="AD" clId="Web-{5DB9A931-1EC8-4BB5-8E9D-60C38CBE062B}" dt="2022-08-31T13:26:29.060" v="19" actId="20577"/>
          <ac:spMkLst>
            <pc:docMk/>
            <pc:sldMk cId="3369043864" sldId="264"/>
            <ac:spMk id="2" creationId="{00000000-0000-0000-0000-000000000000}"/>
          </ac:spMkLst>
        </pc:spChg>
        <pc:spChg chg="del mod">
          <ac:chgData name="Bas Banning" userId="S::bas@prodemos.nl::7577e7c9-3863-4282-a3b7-466d1aad20af" providerId="AD" clId="Web-{5DB9A931-1EC8-4BB5-8E9D-60C38CBE062B}" dt="2022-08-31T13:31:13.584" v="63"/>
          <ac:spMkLst>
            <pc:docMk/>
            <pc:sldMk cId="3369043864" sldId="264"/>
            <ac:spMk id="3" creationId="{00000000-0000-0000-0000-000000000000}"/>
          </ac:spMkLst>
        </pc:spChg>
        <pc:spChg chg="add mod">
          <ac:chgData name="Bas Banning" userId="S::bas@prodemos.nl::7577e7c9-3863-4282-a3b7-466d1aad20af" providerId="AD" clId="Web-{5DB9A931-1EC8-4BB5-8E9D-60C38CBE062B}" dt="2022-08-31T13:34:04.183" v="92" actId="1076"/>
          <ac:spMkLst>
            <pc:docMk/>
            <pc:sldMk cId="3369043864" sldId="264"/>
            <ac:spMk id="8" creationId="{A5A7165E-A552-A7C8-5F02-491A68F7CCEA}"/>
          </ac:spMkLst>
        </pc:spChg>
        <pc:spChg chg="add del mod">
          <ac:chgData name="Bas Banning" userId="S::bas@prodemos.nl::7577e7c9-3863-4282-a3b7-466d1aad20af" providerId="AD" clId="Web-{5DB9A931-1EC8-4BB5-8E9D-60C38CBE062B}" dt="2022-08-31T13:31:18.553" v="64"/>
          <ac:spMkLst>
            <pc:docMk/>
            <pc:sldMk cId="3369043864" sldId="264"/>
            <ac:spMk id="10" creationId="{92231018-2A51-7218-1151-2D6844416555}"/>
          </ac:spMkLst>
        </pc:spChg>
        <pc:picChg chg="del">
          <ac:chgData name="Bas Banning" userId="S::bas@prodemos.nl::7577e7c9-3863-4282-a3b7-466d1aad20af" providerId="AD" clId="Web-{5DB9A931-1EC8-4BB5-8E9D-60C38CBE062B}" dt="2022-08-31T13:26:40.060" v="23"/>
          <ac:picMkLst>
            <pc:docMk/>
            <pc:sldMk cId="3369043864" sldId="264"/>
            <ac:picMk id="4" creationId="{A9787A0E-3D71-4371-A1D9-980D75F04222}"/>
          </ac:picMkLst>
        </pc:picChg>
        <pc:picChg chg="add mod modCrop">
          <ac:chgData name="Bas Banning" userId="S::bas@prodemos.nl::7577e7c9-3863-4282-a3b7-466d1aad20af" providerId="AD" clId="Web-{5DB9A931-1EC8-4BB5-8E9D-60C38CBE062B}" dt="2022-08-31T13:26:46.295" v="25" actId="1076"/>
          <ac:picMkLst>
            <pc:docMk/>
            <pc:sldMk cId="3369043864" sldId="264"/>
            <ac:picMk id="6" creationId="{63202101-4B44-28AD-55F0-67D97B6BC6D0}"/>
          </ac:picMkLst>
        </pc:picChg>
      </pc:sldChg>
      <pc:sldChg chg="addSp delSp modSp">
        <pc:chgData name="Bas Banning" userId="S::bas@prodemos.nl::7577e7c9-3863-4282-a3b7-466d1aad20af" providerId="AD" clId="Web-{5DB9A931-1EC8-4BB5-8E9D-60C38CBE062B}" dt="2022-08-31T13:33:09.338" v="85" actId="20577"/>
        <pc:sldMkLst>
          <pc:docMk/>
          <pc:sldMk cId="4004420718" sldId="265"/>
        </pc:sldMkLst>
        <pc:spChg chg="del">
          <ac:chgData name="Bas Banning" userId="S::bas@prodemos.nl::7577e7c9-3863-4282-a3b7-466d1aad20af" providerId="AD" clId="Web-{5DB9A931-1EC8-4BB5-8E9D-60C38CBE062B}" dt="2022-08-31T13:32:46.040" v="76"/>
          <ac:spMkLst>
            <pc:docMk/>
            <pc:sldMk cId="4004420718" sldId="265"/>
            <ac:spMk id="3" creationId="{00000000-0000-0000-0000-000000000000}"/>
          </ac:spMkLst>
        </pc:spChg>
        <pc:spChg chg="add del mod">
          <ac:chgData name="Bas Banning" userId="S::bas@prodemos.nl::7577e7c9-3863-4282-a3b7-466d1aad20af" providerId="AD" clId="Web-{5DB9A931-1EC8-4BB5-8E9D-60C38CBE062B}" dt="2022-08-31T13:33:09.338" v="85" actId="20577"/>
          <ac:spMkLst>
            <pc:docMk/>
            <pc:sldMk cId="4004420718" sldId="265"/>
            <ac:spMk id="10" creationId="{58E6B2DB-A12F-CAF4-8423-A0C4D71CEF5D}"/>
          </ac:spMkLst>
        </pc:spChg>
        <pc:spChg chg="add del mod">
          <ac:chgData name="Bas Banning" userId="S::bas@prodemos.nl::7577e7c9-3863-4282-a3b7-466d1aad20af" providerId="AD" clId="Web-{5DB9A931-1EC8-4BB5-8E9D-60C38CBE062B}" dt="2022-08-31T13:32:55.978" v="81"/>
          <ac:spMkLst>
            <pc:docMk/>
            <pc:sldMk cId="4004420718" sldId="265"/>
            <ac:spMk id="11" creationId="{5FEB48EE-9330-CADD-FB22-30E9983E8326}"/>
          </ac:spMkLst>
        </pc:spChg>
        <pc:picChg chg="del">
          <ac:chgData name="Bas Banning" userId="S::bas@prodemos.nl::7577e7c9-3863-4282-a3b7-466d1aad20af" providerId="AD" clId="Web-{5DB9A931-1EC8-4BB5-8E9D-60C38CBE062B}" dt="2022-08-31T13:27:03.998" v="30"/>
          <ac:picMkLst>
            <pc:docMk/>
            <pc:sldMk cId="4004420718" sldId="265"/>
            <ac:picMk id="4" creationId="{927A8F9C-7059-4869-9F7C-D481398A8965}"/>
          </ac:picMkLst>
        </pc:picChg>
        <pc:picChg chg="add">
          <ac:chgData name="Bas Banning" userId="S::bas@prodemos.nl::7577e7c9-3863-4282-a3b7-466d1aad20af" providerId="AD" clId="Web-{5DB9A931-1EC8-4BB5-8E9D-60C38CBE062B}" dt="2022-08-31T13:27:16.686" v="33"/>
          <ac:picMkLst>
            <pc:docMk/>
            <pc:sldMk cId="4004420718" sldId="265"/>
            <ac:picMk id="6" creationId="{6ABF3361-5FCA-0616-9267-5625CDDE52F9}"/>
          </ac:picMkLst>
        </pc:picChg>
        <pc:picChg chg="add">
          <ac:chgData name="Bas Banning" userId="S::bas@prodemos.nl::7577e7c9-3863-4282-a3b7-466d1aad20af" providerId="AD" clId="Web-{5DB9A931-1EC8-4BB5-8E9D-60C38CBE062B}" dt="2022-08-31T13:28:53.517" v="45"/>
          <ac:picMkLst>
            <pc:docMk/>
            <pc:sldMk cId="4004420718" sldId="265"/>
            <ac:picMk id="8" creationId="{1569E909-93E1-38C6-D631-0AF8535170F7}"/>
          </ac:picMkLst>
        </pc:picChg>
      </pc:sldChg>
      <pc:sldChg chg="addSp delSp">
        <pc:chgData name="Bas Banning" userId="S::bas@prodemos.nl::7577e7c9-3863-4282-a3b7-466d1aad20af" providerId="AD" clId="Web-{5DB9A931-1EC8-4BB5-8E9D-60C38CBE062B}" dt="2022-08-31T13:28:14.344" v="35"/>
        <pc:sldMkLst>
          <pc:docMk/>
          <pc:sldMk cId="340196144" sldId="266"/>
        </pc:sldMkLst>
        <pc:picChg chg="del">
          <ac:chgData name="Bas Banning" userId="S::bas@prodemos.nl::7577e7c9-3863-4282-a3b7-466d1aad20af" providerId="AD" clId="Web-{5DB9A931-1EC8-4BB5-8E9D-60C38CBE062B}" dt="2022-08-31T13:28:14" v="34"/>
          <ac:picMkLst>
            <pc:docMk/>
            <pc:sldMk cId="340196144" sldId="266"/>
            <ac:picMk id="4" creationId="{5F3D6115-56D7-4203-9CBC-F73D1C600B6D}"/>
          </ac:picMkLst>
        </pc:picChg>
        <pc:picChg chg="add">
          <ac:chgData name="Bas Banning" userId="S::bas@prodemos.nl::7577e7c9-3863-4282-a3b7-466d1aad20af" providerId="AD" clId="Web-{5DB9A931-1EC8-4BB5-8E9D-60C38CBE062B}" dt="2022-08-31T13:28:14.344" v="35"/>
          <ac:picMkLst>
            <pc:docMk/>
            <pc:sldMk cId="340196144" sldId="266"/>
            <ac:picMk id="6" creationId="{8B5ED7AD-F187-9991-0D6A-53FB0D4C47DB}"/>
          </ac:picMkLst>
        </pc:picChg>
      </pc:sldChg>
      <pc:sldChg chg="addSp delSp">
        <pc:chgData name="Bas Banning" userId="S::bas@prodemos.nl::7577e7c9-3863-4282-a3b7-466d1aad20af" providerId="AD" clId="Web-{5DB9A931-1EC8-4BB5-8E9D-60C38CBE062B}" dt="2022-08-31T13:29:19.299" v="48"/>
        <pc:sldMkLst>
          <pc:docMk/>
          <pc:sldMk cId="3747559165" sldId="267"/>
        </pc:sldMkLst>
        <pc:picChg chg="add del">
          <ac:chgData name="Bas Banning" userId="S::bas@prodemos.nl::7577e7c9-3863-4282-a3b7-466d1aad20af" providerId="AD" clId="Web-{5DB9A931-1EC8-4BB5-8E9D-60C38CBE062B}" dt="2022-08-31T13:29:18.440" v="47"/>
          <ac:picMkLst>
            <pc:docMk/>
            <pc:sldMk cId="3747559165" sldId="267"/>
            <ac:picMk id="5" creationId="{24C02BBB-C424-3880-5C3C-AEE7E24F8003}"/>
          </ac:picMkLst>
        </pc:picChg>
        <pc:picChg chg="add del">
          <ac:chgData name="Bas Banning" userId="S::bas@prodemos.nl::7577e7c9-3863-4282-a3b7-466d1aad20af" providerId="AD" clId="Web-{5DB9A931-1EC8-4BB5-8E9D-60C38CBE062B}" dt="2022-08-31T13:29:15.065" v="46"/>
          <ac:picMkLst>
            <pc:docMk/>
            <pc:sldMk cId="3747559165" sldId="267"/>
            <ac:picMk id="6" creationId="{BE4F6D8B-698B-5CC2-5C59-6B63A39CAEE8}"/>
          </ac:picMkLst>
        </pc:picChg>
        <pc:picChg chg="add">
          <ac:chgData name="Bas Banning" userId="S::bas@prodemos.nl::7577e7c9-3863-4282-a3b7-466d1aad20af" providerId="AD" clId="Web-{5DB9A931-1EC8-4BB5-8E9D-60C38CBE062B}" dt="2022-08-31T13:29:19.299" v="48"/>
          <ac:picMkLst>
            <pc:docMk/>
            <pc:sldMk cId="3747559165" sldId="267"/>
            <ac:picMk id="9" creationId="{FB73956F-BCCC-6103-7588-CF87FD80E5CC}"/>
          </ac:picMkLst>
        </pc:picChg>
        <pc:picChg chg="del">
          <ac:chgData name="Bas Banning" userId="S::bas@prodemos.nl::7577e7c9-3863-4282-a3b7-466d1aad20af" providerId="AD" clId="Web-{5DB9A931-1EC8-4BB5-8E9D-60C38CBE062B}" dt="2022-08-31T13:28:17.250" v="36"/>
          <ac:picMkLst>
            <pc:docMk/>
            <pc:sldMk cId="3747559165" sldId="267"/>
            <ac:picMk id="10" creationId="{619C8491-5691-467D-BCC5-DFBF3C8FF60B}"/>
          </ac:picMkLst>
        </pc:picChg>
      </pc:sldChg>
      <pc:sldChg chg="addSp delSp">
        <pc:chgData name="Bas Banning" userId="S::bas@prodemos.nl::7577e7c9-3863-4282-a3b7-466d1aad20af" providerId="AD" clId="Web-{5DB9A931-1EC8-4BB5-8E9D-60C38CBE062B}" dt="2022-08-31T13:28:20.657" v="39"/>
        <pc:sldMkLst>
          <pc:docMk/>
          <pc:sldMk cId="66099549" sldId="268"/>
        </pc:sldMkLst>
        <pc:picChg chg="del">
          <ac:chgData name="Bas Banning" userId="S::bas@prodemos.nl::7577e7c9-3863-4282-a3b7-466d1aad20af" providerId="AD" clId="Web-{5DB9A931-1EC8-4BB5-8E9D-60C38CBE062B}" dt="2022-08-31T13:28:19.969" v="38"/>
          <ac:picMkLst>
            <pc:docMk/>
            <pc:sldMk cId="66099549" sldId="268"/>
            <ac:picMk id="5" creationId="{5BD7F8BB-FECC-43A6-BDA6-564FD6B02D4C}"/>
          </ac:picMkLst>
        </pc:picChg>
        <pc:picChg chg="add">
          <ac:chgData name="Bas Banning" userId="S::bas@prodemos.nl::7577e7c9-3863-4282-a3b7-466d1aad20af" providerId="AD" clId="Web-{5DB9A931-1EC8-4BB5-8E9D-60C38CBE062B}" dt="2022-08-31T13:28:20.657" v="39"/>
          <ac:picMkLst>
            <pc:docMk/>
            <pc:sldMk cId="66099549" sldId="268"/>
            <ac:picMk id="6" creationId="{EE7C9B8A-5030-5B88-1D16-2BD3D141F8AC}"/>
          </ac:picMkLst>
        </pc:picChg>
      </pc:sldChg>
      <pc:sldChg chg="addSp delSp modSp">
        <pc:chgData name="Bas Banning" userId="S::bas@prodemos.nl::7577e7c9-3863-4282-a3b7-466d1aad20af" providerId="AD" clId="Web-{5DB9A931-1EC8-4BB5-8E9D-60C38CBE062B}" dt="2022-08-31T13:30:23.254" v="56"/>
        <pc:sldMkLst>
          <pc:docMk/>
          <pc:sldMk cId="1495741199" sldId="269"/>
        </pc:sldMkLst>
        <pc:spChg chg="del mod">
          <ac:chgData name="Bas Banning" userId="S::bas@prodemos.nl::7577e7c9-3863-4282-a3b7-466d1aad20af" providerId="AD" clId="Web-{5DB9A931-1EC8-4BB5-8E9D-60C38CBE062B}" dt="2022-08-31T13:30:23.254" v="56"/>
          <ac:spMkLst>
            <pc:docMk/>
            <pc:sldMk cId="1495741199" sldId="269"/>
            <ac:spMk id="8" creationId="{CAE401D7-B42F-4C61-B56D-8A13CBC3D574}"/>
          </ac:spMkLst>
        </pc:spChg>
        <pc:picChg chg="del">
          <ac:chgData name="Bas Banning" userId="S::bas@prodemos.nl::7577e7c9-3863-4282-a3b7-466d1aad20af" providerId="AD" clId="Web-{5DB9A931-1EC8-4BB5-8E9D-60C38CBE062B}" dt="2022-08-31T13:28:23.188" v="40"/>
          <ac:picMkLst>
            <pc:docMk/>
            <pc:sldMk cId="1495741199" sldId="269"/>
            <ac:picMk id="5" creationId="{85C632CD-616D-42C9-892F-638638169299}"/>
          </ac:picMkLst>
        </pc:picChg>
        <pc:picChg chg="add del">
          <ac:chgData name="Bas Banning" userId="S::bas@prodemos.nl::7577e7c9-3863-4282-a3b7-466d1aad20af" providerId="AD" clId="Web-{5DB9A931-1EC8-4BB5-8E9D-60C38CBE062B}" dt="2022-08-31T13:29:45.800" v="49"/>
          <ac:picMkLst>
            <pc:docMk/>
            <pc:sldMk cId="1495741199" sldId="269"/>
            <ac:picMk id="6" creationId="{ADF2FD5C-C5AA-F827-D8D0-E08D9FF5CD3F}"/>
          </ac:picMkLst>
        </pc:picChg>
        <pc:picChg chg="add">
          <ac:chgData name="Bas Banning" userId="S::bas@prodemos.nl::7577e7c9-3863-4282-a3b7-466d1aad20af" providerId="AD" clId="Web-{5DB9A931-1EC8-4BB5-8E9D-60C38CBE062B}" dt="2022-08-31T13:29:46.566" v="50"/>
          <ac:picMkLst>
            <pc:docMk/>
            <pc:sldMk cId="1495741199" sldId="269"/>
            <ac:picMk id="9" creationId="{0A676437-603E-0693-47BE-93519B516F80}"/>
          </ac:picMkLst>
        </pc:picChg>
      </pc:sldChg>
      <pc:sldChg chg="addSp delSp">
        <pc:chgData name="Bas Banning" userId="S::bas@prodemos.nl::7577e7c9-3863-4282-a3b7-466d1aad20af" providerId="AD" clId="Web-{5DB9A931-1EC8-4BB5-8E9D-60C38CBE062B}" dt="2022-08-31T13:28:26.407" v="43"/>
        <pc:sldMkLst>
          <pc:docMk/>
          <pc:sldMk cId="3348246954" sldId="270"/>
        </pc:sldMkLst>
        <pc:picChg chg="del">
          <ac:chgData name="Bas Banning" userId="S::bas@prodemos.nl::7577e7c9-3863-4282-a3b7-466d1aad20af" providerId="AD" clId="Web-{5DB9A931-1EC8-4BB5-8E9D-60C38CBE062B}" dt="2022-08-31T13:28:26.079" v="42"/>
          <ac:picMkLst>
            <pc:docMk/>
            <pc:sldMk cId="3348246954" sldId="270"/>
            <ac:picMk id="5" creationId="{CEECDE9C-B24D-44C4-BDF1-690990892870}"/>
          </ac:picMkLst>
        </pc:picChg>
        <pc:picChg chg="add">
          <ac:chgData name="Bas Banning" userId="S::bas@prodemos.nl::7577e7c9-3863-4282-a3b7-466d1aad20af" providerId="AD" clId="Web-{5DB9A931-1EC8-4BB5-8E9D-60C38CBE062B}" dt="2022-08-31T13:28:26.407" v="43"/>
          <ac:picMkLst>
            <pc:docMk/>
            <pc:sldMk cId="3348246954" sldId="270"/>
            <ac:picMk id="6" creationId="{4F3130AF-69D5-C67F-1DC4-883CF189B9D4}"/>
          </ac:picMkLst>
        </pc:picChg>
      </pc:sldChg>
      <pc:sldChg chg="addSp delSp modSp add replId">
        <pc:chgData name="Bas Banning" userId="S::bas@prodemos.nl::7577e7c9-3863-4282-a3b7-466d1aad20af" providerId="AD" clId="Web-{5DB9A931-1EC8-4BB5-8E9D-60C38CBE062B}" dt="2022-08-31T13:30:03.238" v="53"/>
        <pc:sldMkLst>
          <pc:docMk/>
          <pc:sldMk cId="778326117" sldId="271"/>
        </pc:sldMkLst>
        <pc:spChg chg="mod">
          <ac:chgData name="Bas Banning" userId="S::bas@prodemos.nl::7577e7c9-3863-4282-a3b7-466d1aad20af" providerId="AD" clId="Web-{5DB9A931-1EC8-4BB5-8E9D-60C38CBE062B}" dt="2022-08-31T13:14:27.945" v="2" actId="20577"/>
          <ac:spMkLst>
            <pc:docMk/>
            <pc:sldMk cId="778326117" sldId="271"/>
            <ac:spMk id="2" creationId="{00000000-0000-0000-0000-000000000000}"/>
          </ac:spMkLst>
        </pc:spChg>
        <pc:picChg chg="add del mod">
          <ac:chgData name="Bas Banning" userId="S::bas@prodemos.nl::7577e7c9-3863-4282-a3b7-466d1aad20af" providerId="AD" clId="Web-{5DB9A931-1EC8-4BB5-8E9D-60C38CBE062B}" dt="2022-08-31T13:29:59.847" v="51"/>
          <ac:picMkLst>
            <pc:docMk/>
            <pc:sldMk cId="778326117" sldId="271"/>
            <ac:picMk id="4" creationId="{C47645E1-1627-CD98-4418-7F5113C7DF3F}"/>
          </ac:picMkLst>
        </pc:picChg>
        <pc:picChg chg="del">
          <ac:chgData name="Bas Banning" userId="S::bas@prodemos.nl::7577e7c9-3863-4282-a3b7-466d1aad20af" providerId="AD" clId="Web-{5DB9A931-1EC8-4BB5-8E9D-60C38CBE062B}" dt="2022-08-31T13:30:03.238" v="53"/>
          <ac:picMkLst>
            <pc:docMk/>
            <pc:sldMk cId="778326117" sldId="271"/>
            <ac:picMk id="5" creationId="{CEECDE9C-B24D-44C4-BDF1-690990892870}"/>
          </ac:picMkLst>
        </pc:picChg>
        <pc:picChg chg="add">
          <ac:chgData name="Bas Banning" userId="S::bas@prodemos.nl::7577e7c9-3863-4282-a3b7-466d1aad20af" providerId="AD" clId="Web-{5DB9A931-1EC8-4BB5-8E9D-60C38CBE062B}" dt="2022-08-31T13:30:00.285" v="52"/>
          <ac:picMkLst>
            <pc:docMk/>
            <pc:sldMk cId="778326117" sldId="271"/>
            <ac:picMk id="7" creationId="{CE900FFD-9B13-9CB2-1695-18736A6AC9BD}"/>
          </ac:picMkLst>
        </pc:picChg>
      </pc:sldChg>
      <pc:sldChg chg="add del">
        <pc:chgData name="Bas Banning" userId="S::bas@prodemos.nl::7577e7c9-3863-4282-a3b7-466d1aad20af" providerId="AD" clId="Web-{5DB9A931-1EC8-4BB5-8E9D-60C38CBE062B}" dt="2022-08-31T13:27:11.483" v="32"/>
        <pc:sldMkLst>
          <pc:docMk/>
          <pc:sldMk cId="2328640924" sldId="272"/>
        </pc:sldMkLst>
      </pc:sldChg>
    </pc:docChg>
  </pc:docChgLst>
  <pc:docChgLst>
    <pc:chgData name="Bas Banning" userId="S::bas@prodemos.nl::7577e7c9-3863-4282-a3b7-466d1aad20af" providerId="AD" clId="Web-{60FA5C34-378D-43B3-8F0E-8DEDDE28BB29}"/>
    <pc:docChg chg="modSld">
      <pc:chgData name="Bas Banning" userId="S::bas@prodemos.nl::7577e7c9-3863-4282-a3b7-466d1aad20af" providerId="AD" clId="Web-{60FA5C34-378D-43B3-8F0E-8DEDDE28BB29}" dt="2022-03-03T15:02:09.831" v="3" actId="20577"/>
      <pc:docMkLst>
        <pc:docMk/>
      </pc:docMkLst>
      <pc:sldChg chg="modSp">
        <pc:chgData name="Bas Banning" userId="S::bas@prodemos.nl::7577e7c9-3863-4282-a3b7-466d1aad20af" providerId="AD" clId="Web-{60FA5C34-378D-43B3-8F0E-8DEDDE28BB29}" dt="2022-03-03T15:02:09.831" v="3" actId="20577"/>
        <pc:sldMkLst>
          <pc:docMk/>
          <pc:sldMk cId="1666467437" sldId="262"/>
        </pc:sldMkLst>
        <pc:spChg chg="mod">
          <ac:chgData name="Bas Banning" userId="S::bas@prodemos.nl::7577e7c9-3863-4282-a3b7-466d1aad20af" providerId="AD" clId="Web-{60FA5C34-378D-43B3-8F0E-8DEDDE28BB29}" dt="2022-03-03T15:02:09.831" v="3" actId="20577"/>
          <ac:spMkLst>
            <pc:docMk/>
            <pc:sldMk cId="1666467437" sldId="262"/>
            <ac:spMk id="3" creationId="{00000000-0000-0000-0000-000000000000}"/>
          </ac:spMkLst>
        </pc:spChg>
      </pc:sldChg>
    </pc:docChg>
  </pc:docChgLst>
  <pc:docChgLst>
    <pc:chgData name="Janneke Francissen" userId="e9f1ff48-2d42-4ce7-81e6-7b659a81b717" providerId="ADAL" clId="{E69DC0F5-8BA4-4834-9341-DE7C5CC14CAE}"/>
    <pc:docChg chg="modSld">
      <pc:chgData name="Janneke Francissen" userId="e9f1ff48-2d42-4ce7-81e6-7b659a81b717" providerId="ADAL" clId="{E69DC0F5-8BA4-4834-9341-DE7C5CC14CAE}" dt="2022-03-03T14:15:12.312" v="33" actId="20577"/>
      <pc:docMkLst>
        <pc:docMk/>
      </pc:docMkLst>
      <pc:sldChg chg="addSp modSp mod">
        <pc:chgData name="Janneke Francissen" userId="e9f1ff48-2d42-4ce7-81e6-7b659a81b717" providerId="ADAL" clId="{E69DC0F5-8BA4-4834-9341-DE7C5CC14CAE}" dt="2022-03-03T14:15:12.312" v="33" actId="20577"/>
        <pc:sldMkLst>
          <pc:docMk/>
          <pc:sldMk cId="1666467437" sldId="262"/>
        </pc:sldMkLst>
        <pc:spChg chg="mod">
          <ac:chgData name="Janneke Francissen" userId="e9f1ff48-2d42-4ce7-81e6-7b659a81b717" providerId="ADAL" clId="{E69DC0F5-8BA4-4834-9341-DE7C5CC14CAE}" dt="2022-03-03T14:15:12.312" v="33" actId="20577"/>
          <ac:spMkLst>
            <pc:docMk/>
            <pc:sldMk cId="1666467437" sldId="262"/>
            <ac:spMk id="3" creationId="{00000000-0000-0000-0000-000000000000}"/>
          </ac:spMkLst>
        </pc:spChg>
        <pc:picChg chg="add mod modCrop">
          <ac:chgData name="Janneke Francissen" userId="e9f1ff48-2d42-4ce7-81e6-7b659a81b717" providerId="ADAL" clId="{E69DC0F5-8BA4-4834-9341-DE7C5CC14CAE}" dt="2022-03-03T14:08:34.638" v="7" actId="1076"/>
          <ac:picMkLst>
            <pc:docMk/>
            <pc:sldMk cId="1666467437" sldId="262"/>
            <ac:picMk id="6" creationId="{BC41932A-271B-4A75-9BD5-56277F003CA5}"/>
          </ac:picMkLst>
        </pc:picChg>
      </pc:sldChg>
      <pc:sldChg chg="addSp modSp">
        <pc:chgData name="Janneke Francissen" userId="e9f1ff48-2d42-4ce7-81e6-7b659a81b717" providerId="ADAL" clId="{E69DC0F5-8BA4-4834-9341-DE7C5CC14CAE}" dt="2022-03-03T14:08:45.957" v="8"/>
        <pc:sldMkLst>
          <pc:docMk/>
          <pc:sldMk cId="921863499" sldId="263"/>
        </pc:sldMkLst>
        <pc:picChg chg="add mod">
          <ac:chgData name="Janneke Francissen" userId="e9f1ff48-2d42-4ce7-81e6-7b659a81b717" providerId="ADAL" clId="{E69DC0F5-8BA4-4834-9341-DE7C5CC14CAE}" dt="2022-03-03T14:08:45.957" v="8"/>
          <ac:picMkLst>
            <pc:docMk/>
            <pc:sldMk cId="921863499" sldId="263"/>
            <ac:picMk id="4" creationId="{14BD8F18-D90C-4B16-8EAE-CF318D0D5402}"/>
          </ac:picMkLst>
        </pc:picChg>
      </pc:sldChg>
      <pc:sldChg chg="addSp modSp">
        <pc:chgData name="Janneke Francissen" userId="e9f1ff48-2d42-4ce7-81e6-7b659a81b717" providerId="ADAL" clId="{E69DC0F5-8BA4-4834-9341-DE7C5CC14CAE}" dt="2022-03-03T14:08:48.125" v="9"/>
        <pc:sldMkLst>
          <pc:docMk/>
          <pc:sldMk cId="3369043864" sldId="264"/>
        </pc:sldMkLst>
        <pc:picChg chg="add mod">
          <ac:chgData name="Janneke Francissen" userId="e9f1ff48-2d42-4ce7-81e6-7b659a81b717" providerId="ADAL" clId="{E69DC0F5-8BA4-4834-9341-DE7C5CC14CAE}" dt="2022-03-03T14:08:48.125" v="9"/>
          <ac:picMkLst>
            <pc:docMk/>
            <pc:sldMk cId="3369043864" sldId="264"/>
            <ac:picMk id="4" creationId="{A9787A0E-3D71-4371-A1D9-980D75F04222}"/>
          </ac:picMkLst>
        </pc:picChg>
      </pc:sldChg>
      <pc:sldChg chg="addSp modSp">
        <pc:chgData name="Janneke Francissen" userId="e9f1ff48-2d42-4ce7-81e6-7b659a81b717" providerId="ADAL" clId="{E69DC0F5-8BA4-4834-9341-DE7C5CC14CAE}" dt="2022-03-03T14:08:49.757" v="10"/>
        <pc:sldMkLst>
          <pc:docMk/>
          <pc:sldMk cId="4004420718" sldId="265"/>
        </pc:sldMkLst>
        <pc:picChg chg="add mod">
          <ac:chgData name="Janneke Francissen" userId="e9f1ff48-2d42-4ce7-81e6-7b659a81b717" providerId="ADAL" clId="{E69DC0F5-8BA4-4834-9341-DE7C5CC14CAE}" dt="2022-03-03T14:08:49.757" v="10"/>
          <ac:picMkLst>
            <pc:docMk/>
            <pc:sldMk cId="4004420718" sldId="265"/>
            <ac:picMk id="4" creationId="{927A8F9C-7059-4869-9F7C-D481398A8965}"/>
          </ac:picMkLst>
        </pc:picChg>
      </pc:sldChg>
      <pc:sldChg chg="addSp modSp">
        <pc:chgData name="Janneke Francissen" userId="e9f1ff48-2d42-4ce7-81e6-7b659a81b717" providerId="ADAL" clId="{E69DC0F5-8BA4-4834-9341-DE7C5CC14CAE}" dt="2022-03-03T14:08:51.293" v="11"/>
        <pc:sldMkLst>
          <pc:docMk/>
          <pc:sldMk cId="340196144" sldId="266"/>
        </pc:sldMkLst>
        <pc:picChg chg="add mod">
          <ac:chgData name="Janneke Francissen" userId="e9f1ff48-2d42-4ce7-81e6-7b659a81b717" providerId="ADAL" clId="{E69DC0F5-8BA4-4834-9341-DE7C5CC14CAE}" dt="2022-03-03T14:08:51.293" v="11"/>
          <ac:picMkLst>
            <pc:docMk/>
            <pc:sldMk cId="340196144" sldId="266"/>
            <ac:picMk id="4" creationId="{5F3D6115-56D7-4203-9CBC-F73D1C600B6D}"/>
          </ac:picMkLst>
        </pc:picChg>
      </pc:sldChg>
      <pc:sldChg chg="addSp modSp">
        <pc:chgData name="Janneke Francissen" userId="e9f1ff48-2d42-4ce7-81e6-7b659a81b717" providerId="ADAL" clId="{E69DC0F5-8BA4-4834-9341-DE7C5CC14CAE}" dt="2022-03-03T14:08:53.542" v="12"/>
        <pc:sldMkLst>
          <pc:docMk/>
          <pc:sldMk cId="3747559165" sldId="267"/>
        </pc:sldMkLst>
        <pc:picChg chg="add mod">
          <ac:chgData name="Janneke Francissen" userId="e9f1ff48-2d42-4ce7-81e6-7b659a81b717" providerId="ADAL" clId="{E69DC0F5-8BA4-4834-9341-DE7C5CC14CAE}" dt="2022-03-03T14:08:53.542" v="12"/>
          <ac:picMkLst>
            <pc:docMk/>
            <pc:sldMk cId="3747559165" sldId="267"/>
            <ac:picMk id="10" creationId="{619C8491-5691-467D-BCC5-DFBF3C8FF60B}"/>
          </ac:picMkLst>
        </pc:picChg>
      </pc:sldChg>
      <pc:sldChg chg="addSp modSp">
        <pc:chgData name="Janneke Francissen" userId="e9f1ff48-2d42-4ce7-81e6-7b659a81b717" providerId="ADAL" clId="{E69DC0F5-8BA4-4834-9341-DE7C5CC14CAE}" dt="2022-03-03T14:08:55.238" v="13"/>
        <pc:sldMkLst>
          <pc:docMk/>
          <pc:sldMk cId="66099549" sldId="268"/>
        </pc:sldMkLst>
        <pc:picChg chg="add mod">
          <ac:chgData name="Janneke Francissen" userId="e9f1ff48-2d42-4ce7-81e6-7b659a81b717" providerId="ADAL" clId="{E69DC0F5-8BA4-4834-9341-DE7C5CC14CAE}" dt="2022-03-03T14:08:55.238" v="13"/>
          <ac:picMkLst>
            <pc:docMk/>
            <pc:sldMk cId="66099549" sldId="268"/>
            <ac:picMk id="5" creationId="{5BD7F8BB-FECC-43A6-BDA6-564FD6B02D4C}"/>
          </ac:picMkLst>
        </pc:picChg>
      </pc:sldChg>
      <pc:sldChg chg="addSp modSp">
        <pc:chgData name="Janneke Francissen" userId="e9f1ff48-2d42-4ce7-81e6-7b659a81b717" providerId="ADAL" clId="{E69DC0F5-8BA4-4834-9341-DE7C5CC14CAE}" dt="2022-03-03T14:08:57.373" v="14"/>
        <pc:sldMkLst>
          <pc:docMk/>
          <pc:sldMk cId="1495741199" sldId="269"/>
        </pc:sldMkLst>
        <pc:picChg chg="add mod">
          <ac:chgData name="Janneke Francissen" userId="e9f1ff48-2d42-4ce7-81e6-7b659a81b717" providerId="ADAL" clId="{E69DC0F5-8BA4-4834-9341-DE7C5CC14CAE}" dt="2022-03-03T14:08:57.373" v="14"/>
          <ac:picMkLst>
            <pc:docMk/>
            <pc:sldMk cId="1495741199" sldId="269"/>
            <ac:picMk id="5" creationId="{85C632CD-616D-42C9-892F-638638169299}"/>
          </ac:picMkLst>
        </pc:picChg>
      </pc:sldChg>
      <pc:sldChg chg="addSp modSp">
        <pc:chgData name="Janneke Francissen" userId="e9f1ff48-2d42-4ce7-81e6-7b659a81b717" providerId="ADAL" clId="{E69DC0F5-8BA4-4834-9341-DE7C5CC14CAE}" dt="2022-03-03T14:08:59.941" v="15"/>
        <pc:sldMkLst>
          <pc:docMk/>
          <pc:sldMk cId="3348246954" sldId="270"/>
        </pc:sldMkLst>
        <pc:picChg chg="add mod">
          <ac:chgData name="Janneke Francissen" userId="e9f1ff48-2d42-4ce7-81e6-7b659a81b717" providerId="ADAL" clId="{E69DC0F5-8BA4-4834-9341-DE7C5CC14CAE}" dt="2022-03-03T14:08:59.941" v="15"/>
          <ac:picMkLst>
            <pc:docMk/>
            <pc:sldMk cId="3348246954" sldId="270"/>
            <ac:picMk id="5" creationId="{CEECDE9C-B24D-44C4-BDF1-690990892870}"/>
          </ac:picMkLst>
        </pc:picChg>
      </pc:sldChg>
    </pc:docChg>
  </pc:docChgLst>
  <pc:docChgLst>
    <pc:chgData name="Bas Banning" userId="S::bas@prodemos.nl::7577e7c9-3863-4282-a3b7-466d1aad20af" providerId="AD" clId="Web-{D7F2EFC0-F76E-4288-98DD-7E1BA2FE9477}"/>
    <pc:docChg chg="modSld">
      <pc:chgData name="Bas Banning" userId="S::bas@prodemos.nl::7577e7c9-3863-4282-a3b7-466d1aad20af" providerId="AD" clId="Web-{D7F2EFC0-F76E-4288-98DD-7E1BA2FE9477}" dt="2022-09-13T12:20:30.737" v="21" actId="20577"/>
      <pc:docMkLst>
        <pc:docMk/>
      </pc:docMkLst>
      <pc:sldChg chg="modSp">
        <pc:chgData name="Bas Banning" userId="S::bas@prodemos.nl::7577e7c9-3863-4282-a3b7-466d1aad20af" providerId="AD" clId="Web-{D7F2EFC0-F76E-4288-98DD-7E1BA2FE9477}" dt="2022-09-13T12:20:30.737" v="21" actId="20577"/>
        <pc:sldMkLst>
          <pc:docMk/>
          <pc:sldMk cId="340196144" sldId="266"/>
        </pc:sldMkLst>
        <pc:spChg chg="mod">
          <ac:chgData name="Bas Banning" userId="S::bas@prodemos.nl::7577e7c9-3863-4282-a3b7-466d1aad20af" providerId="AD" clId="Web-{D7F2EFC0-F76E-4288-98DD-7E1BA2FE9477}" dt="2022-09-13T12:20:30.737" v="21" actId="20577"/>
          <ac:spMkLst>
            <pc:docMk/>
            <pc:sldMk cId="340196144" sldId="266"/>
            <ac:spMk id="3" creationId="{00000000-0000-0000-0000-000000000000}"/>
          </ac:spMkLst>
        </pc:spChg>
      </pc:sldChg>
      <pc:sldChg chg="modSp">
        <pc:chgData name="Bas Banning" userId="S::bas@prodemos.nl::7577e7c9-3863-4282-a3b7-466d1aad20af" providerId="AD" clId="Web-{D7F2EFC0-F76E-4288-98DD-7E1BA2FE9477}" dt="2022-09-13T12:19:03.312" v="17" actId="20577"/>
        <pc:sldMkLst>
          <pc:docMk/>
          <pc:sldMk cId="3747559165" sldId="267"/>
        </pc:sldMkLst>
        <pc:spChg chg="mod">
          <ac:chgData name="Bas Banning" userId="S::bas@prodemos.nl::7577e7c9-3863-4282-a3b7-466d1aad20af" providerId="AD" clId="Web-{D7F2EFC0-F76E-4288-98DD-7E1BA2FE9477}" dt="2022-09-13T12:19:03.312" v="17" actId="20577"/>
          <ac:spMkLst>
            <pc:docMk/>
            <pc:sldMk cId="3747559165" sldId="267"/>
            <ac:spMk id="3" creationId="{00000000-0000-0000-0000-000000000000}"/>
          </ac:spMkLst>
        </pc:spChg>
      </pc:sldChg>
      <pc:sldChg chg="modSp">
        <pc:chgData name="Bas Banning" userId="S::bas@prodemos.nl::7577e7c9-3863-4282-a3b7-466d1aad20af" providerId="AD" clId="Web-{D7F2EFC0-F76E-4288-98DD-7E1BA2FE9477}" dt="2022-09-13T12:19:41.001" v="18" actId="20577"/>
        <pc:sldMkLst>
          <pc:docMk/>
          <pc:sldMk cId="66099549" sldId="268"/>
        </pc:sldMkLst>
        <pc:spChg chg="mod">
          <ac:chgData name="Bas Banning" userId="S::bas@prodemos.nl::7577e7c9-3863-4282-a3b7-466d1aad20af" providerId="AD" clId="Web-{D7F2EFC0-F76E-4288-98DD-7E1BA2FE9477}" dt="2022-09-13T12:19:41.001" v="18" actId="20577"/>
          <ac:spMkLst>
            <pc:docMk/>
            <pc:sldMk cId="66099549" sldId="268"/>
            <ac:spMk id="3" creationId="{00000000-0000-0000-0000-000000000000}"/>
          </ac:spMkLst>
        </pc:spChg>
      </pc:sldChg>
      <pc:sldChg chg="modSp">
        <pc:chgData name="Bas Banning" userId="S::bas@prodemos.nl::7577e7c9-3863-4282-a3b7-466d1aad20af" providerId="AD" clId="Web-{D7F2EFC0-F76E-4288-98DD-7E1BA2FE9477}" dt="2022-09-13T12:16:54.119" v="3" actId="20577"/>
        <pc:sldMkLst>
          <pc:docMk/>
          <pc:sldMk cId="423941990" sldId="272"/>
        </pc:sldMkLst>
        <pc:spChg chg="mod">
          <ac:chgData name="Bas Banning" userId="S::bas@prodemos.nl::7577e7c9-3863-4282-a3b7-466d1aad20af" providerId="AD" clId="Web-{D7F2EFC0-F76E-4288-98DD-7E1BA2FE9477}" dt="2022-09-13T12:16:54.119" v="3" actId="20577"/>
          <ac:spMkLst>
            <pc:docMk/>
            <pc:sldMk cId="423941990" sldId="272"/>
            <ac:spMk id="8" creationId="{A5A7165E-A552-A7C8-5F02-491A68F7CCE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14FE8B-7A65-9B47-8F56-2D30012BDEEE}" type="datetimeFigureOut">
              <a:rPr lang="nl-NL" smtClean="0"/>
              <a:t>13-9-2022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52CEB-2BFA-B94E-A417-6D5514E5CFB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4177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32D6E-9725-964D-938F-E18D8D177D2F}" type="datetimeFigureOut">
              <a:rPr lang="nl-NL" smtClean="0"/>
              <a:t>13-9-2022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51376-0157-B84F-87E6-9CFD05A294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5502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1249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2287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10679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9679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2957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51682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68791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97310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44466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4446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+ beelddia"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0" y="1620000"/>
            <a:ext cx="6270171" cy="312933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ekstvak 3"/>
          <p:cNvSpPr txBox="1"/>
          <p:nvPr userDrawn="1"/>
        </p:nvSpPr>
        <p:spPr>
          <a:xfrm>
            <a:off x="0" y="468000"/>
            <a:ext cx="1764000" cy="468000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>
                <a:solidFill>
                  <a:schemeClr val="bg2">
                    <a:lumMod val="75000"/>
                  </a:schemeClr>
                </a:solidFill>
              </a:rPr>
              <a:t>Beeld op de positie van dit grijze kader </a:t>
            </a:r>
          </a:p>
          <a:p>
            <a:r>
              <a:rPr lang="nl-NL">
                <a:solidFill>
                  <a:schemeClr val="bg2">
                    <a:lumMod val="75000"/>
                  </a:schemeClr>
                </a:solidFill>
              </a:rPr>
              <a:t>Breedte 5 cm</a:t>
            </a:r>
          </a:p>
          <a:p>
            <a:r>
              <a:rPr lang="nl-NL">
                <a:solidFill>
                  <a:schemeClr val="bg2">
                    <a:lumMod val="75000"/>
                  </a:schemeClr>
                </a:solidFill>
              </a:rPr>
              <a:t>Hoogte 13 cm</a:t>
            </a:r>
          </a:p>
          <a:p>
            <a:r>
              <a:rPr lang="nl-NL">
                <a:solidFill>
                  <a:schemeClr val="bg2">
                    <a:lumMod val="75000"/>
                  </a:schemeClr>
                </a:solidFill>
              </a:rPr>
              <a:t>Vert. positie 1,3 cm</a:t>
            </a:r>
          </a:p>
          <a:p>
            <a:r>
              <a:rPr lang="nl-NL">
                <a:solidFill>
                  <a:schemeClr val="bg2">
                    <a:lumMod val="75000"/>
                  </a:schemeClr>
                </a:solidFill>
              </a:rPr>
              <a:t>Hor. Positie 0 cm</a:t>
            </a:r>
          </a:p>
          <a:p>
            <a:endParaRPr lang="nl-NL">
              <a:solidFill>
                <a:schemeClr val="bg2">
                  <a:lumMod val="75000"/>
                </a:schemeClr>
              </a:solidFill>
            </a:endParaRPr>
          </a:p>
          <a:p>
            <a:pPr marL="228600" indent="-228600">
              <a:buAutoNum type="arabicPeriod"/>
            </a:pPr>
            <a:r>
              <a:rPr lang="nl-NL">
                <a:solidFill>
                  <a:schemeClr val="bg2">
                    <a:lumMod val="75000"/>
                  </a:schemeClr>
                </a:solidFill>
              </a:rPr>
              <a:t>Voeg een afbeelding toe</a:t>
            </a:r>
          </a:p>
          <a:p>
            <a:pPr marL="228600" indent="-228600">
              <a:buAutoNum type="arabicPeriod"/>
            </a:pPr>
            <a:r>
              <a:rPr lang="nl-NL" err="1">
                <a:solidFill>
                  <a:schemeClr val="bg2">
                    <a:lumMod val="75000"/>
                  </a:schemeClr>
                </a:solidFill>
              </a:rPr>
              <a:t>Muis-klik</a:t>
            </a:r>
            <a:r>
              <a:rPr lang="nl-NL" baseline="0">
                <a:solidFill>
                  <a:schemeClr val="bg2">
                    <a:lumMod val="75000"/>
                  </a:schemeClr>
                </a:solidFill>
              </a:rPr>
              <a:t> rechts op de afbeelding en selecteer ‘Bijsnijden’</a:t>
            </a:r>
          </a:p>
          <a:p>
            <a:pPr marL="228600" indent="-228600">
              <a:buAutoNum type="arabicPeriod"/>
            </a:pPr>
            <a:r>
              <a:rPr lang="nl-NL" baseline="0">
                <a:solidFill>
                  <a:schemeClr val="bg2">
                    <a:lumMod val="75000"/>
                  </a:schemeClr>
                </a:solidFill>
              </a:rPr>
              <a:t>Pas de breedte van de afbeelding aan en </a:t>
            </a:r>
            <a:r>
              <a:rPr lang="nl-NL" baseline="0" err="1">
                <a:solidFill>
                  <a:schemeClr val="bg2">
                    <a:lumMod val="75000"/>
                  </a:schemeClr>
                </a:solidFill>
              </a:rPr>
              <a:t>zonodig</a:t>
            </a:r>
            <a:r>
              <a:rPr lang="nl-NL" baseline="0">
                <a:solidFill>
                  <a:schemeClr val="bg2">
                    <a:lumMod val="75000"/>
                  </a:schemeClr>
                </a:solidFill>
              </a:rPr>
              <a:t> de uitsnede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 userDrawn="1"/>
        </p:nvSpPr>
        <p:spPr>
          <a:xfrm>
            <a:off x="-1" y="468000"/>
            <a:ext cx="9144001" cy="468000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err="1">
                <a:solidFill>
                  <a:schemeClr val="bg2">
                    <a:lumMod val="75000"/>
                  </a:schemeClr>
                </a:solidFill>
              </a:rPr>
              <a:t>Beelddia</a:t>
            </a:r>
            <a:endParaRPr lang="nl-NL">
              <a:solidFill>
                <a:schemeClr val="bg2">
                  <a:lumMod val="75000"/>
                </a:schemeClr>
              </a:solidFill>
            </a:endParaRPr>
          </a:p>
          <a:p>
            <a:endParaRPr lang="nl-NL">
              <a:solidFill>
                <a:schemeClr val="bg2">
                  <a:lumMod val="75000"/>
                </a:schemeClr>
              </a:solidFill>
            </a:endParaRPr>
          </a:p>
          <a:p>
            <a:r>
              <a:rPr lang="nl-NL">
                <a:solidFill>
                  <a:schemeClr val="bg2">
                    <a:lumMod val="75000"/>
                  </a:schemeClr>
                </a:solidFill>
              </a:rPr>
              <a:t>Beeld op de positie van dit grijze kader. </a:t>
            </a:r>
          </a:p>
          <a:p>
            <a:r>
              <a:rPr lang="nl-NL">
                <a:solidFill>
                  <a:schemeClr val="bg2">
                    <a:lumMod val="75000"/>
                  </a:schemeClr>
                </a:solidFill>
              </a:rPr>
              <a:t>Tekst vrij te positioneren.</a:t>
            </a:r>
          </a:p>
          <a:p>
            <a:r>
              <a:rPr lang="nl-NL">
                <a:solidFill>
                  <a:schemeClr val="bg2">
                    <a:lumMod val="75000"/>
                  </a:schemeClr>
                </a:solidFill>
              </a:rPr>
              <a:t>Breedte 25,4 cm</a:t>
            </a:r>
          </a:p>
          <a:p>
            <a:r>
              <a:rPr lang="nl-NL">
                <a:solidFill>
                  <a:schemeClr val="bg2">
                    <a:lumMod val="75000"/>
                  </a:schemeClr>
                </a:solidFill>
              </a:rPr>
              <a:t>Hoogte 13 cm</a:t>
            </a:r>
          </a:p>
          <a:p>
            <a:r>
              <a:rPr lang="nl-NL">
                <a:solidFill>
                  <a:schemeClr val="bg2">
                    <a:lumMod val="75000"/>
                  </a:schemeClr>
                </a:solidFill>
              </a:rPr>
              <a:t>Vert. positie 1,3 cm</a:t>
            </a:r>
          </a:p>
          <a:p>
            <a:r>
              <a:rPr lang="nl-NL">
                <a:solidFill>
                  <a:schemeClr val="bg2">
                    <a:lumMod val="75000"/>
                  </a:schemeClr>
                </a:solidFill>
              </a:rPr>
              <a:t>Hor. Positie 0 cm</a:t>
            </a:r>
          </a:p>
          <a:p>
            <a:endParaRPr lang="nl-NL">
              <a:solidFill>
                <a:schemeClr val="bg2">
                  <a:lumMod val="75000"/>
                </a:schemeClr>
              </a:solidFill>
            </a:endParaRPr>
          </a:p>
          <a:p>
            <a:pPr marL="228600" indent="-228600">
              <a:buAutoNum type="arabicPeriod"/>
            </a:pPr>
            <a:r>
              <a:rPr lang="nl-NL">
                <a:solidFill>
                  <a:schemeClr val="bg2">
                    <a:lumMod val="75000"/>
                  </a:schemeClr>
                </a:solidFill>
              </a:rPr>
              <a:t>Voeg een afbeelding toe</a:t>
            </a:r>
          </a:p>
          <a:p>
            <a:pPr marL="228600" indent="-228600">
              <a:buAutoNum type="arabicPeriod"/>
            </a:pPr>
            <a:r>
              <a:rPr lang="nl-NL" err="1">
                <a:solidFill>
                  <a:schemeClr val="bg2">
                    <a:lumMod val="75000"/>
                  </a:schemeClr>
                </a:solidFill>
              </a:rPr>
              <a:t>Muis-klik</a:t>
            </a:r>
            <a:r>
              <a:rPr lang="nl-NL" baseline="0">
                <a:solidFill>
                  <a:schemeClr val="bg2">
                    <a:lumMod val="75000"/>
                  </a:schemeClr>
                </a:solidFill>
              </a:rPr>
              <a:t> rechts op de afbeelding en selecteer ‘Bijsnijden’</a:t>
            </a:r>
          </a:p>
          <a:p>
            <a:pPr marL="228600" indent="-228600">
              <a:buAutoNum type="arabicPeriod"/>
            </a:pPr>
            <a:r>
              <a:rPr lang="nl-NL" baseline="0">
                <a:solidFill>
                  <a:schemeClr val="bg2">
                    <a:lumMod val="75000"/>
                  </a:schemeClr>
                </a:solidFill>
              </a:rPr>
              <a:t>Pas de breedte van de afbeelding aan en </a:t>
            </a:r>
            <a:r>
              <a:rPr lang="nl-NL" baseline="0" err="1">
                <a:solidFill>
                  <a:schemeClr val="bg2">
                    <a:lumMod val="75000"/>
                  </a:schemeClr>
                </a:solidFill>
              </a:rPr>
              <a:t>zonodig</a:t>
            </a:r>
            <a:r>
              <a:rPr lang="nl-NL" baseline="0">
                <a:solidFill>
                  <a:schemeClr val="bg2">
                    <a:lumMod val="75000"/>
                  </a:schemeClr>
                </a:solidFill>
              </a:rPr>
              <a:t> de uitsnede</a:t>
            </a:r>
          </a:p>
          <a:p>
            <a:pPr marL="228600" indent="-228600">
              <a:buAutoNum type="arabicPeriod"/>
            </a:pPr>
            <a:r>
              <a:rPr lang="nl-NL" baseline="0">
                <a:solidFill>
                  <a:schemeClr val="bg2">
                    <a:lumMod val="75000"/>
                  </a:schemeClr>
                </a:solidFill>
              </a:rPr>
              <a:t>Selecteer de afbeelding en ga naar menu ‘Schikken / Naar achtergrond’ </a:t>
            </a:r>
            <a:br>
              <a:rPr lang="nl-NL" baseline="0">
                <a:solidFill>
                  <a:schemeClr val="bg2">
                    <a:lumMod val="75000"/>
                  </a:schemeClr>
                </a:solidFill>
              </a:rPr>
            </a:br>
            <a:r>
              <a:rPr lang="nl-NL" baseline="0">
                <a:solidFill>
                  <a:schemeClr val="bg2">
                    <a:lumMod val="75000"/>
                  </a:schemeClr>
                </a:solidFill>
              </a:rPr>
              <a:t>om de afbeelding achter de tekst te plaatsen</a:t>
            </a:r>
            <a:endParaRPr lang="nl-NL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44000" y="1447920"/>
            <a:ext cx="5400000" cy="720000"/>
          </a:xfrm>
          <a:solidFill>
            <a:schemeClr val="tx1"/>
          </a:solidFill>
        </p:spPr>
        <p:txBody>
          <a:bodyPr lIns="180000" tIns="180000" rIns="180000" bIns="180000" anchor="ctr" anchorCtr="1"/>
          <a:lstStyle>
            <a:lvl1pPr algn="ctr"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</a:p>
        </p:txBody>
      </p:sp>
      <p:sp>
        <p:nvSpPr>
          <p:cNvPr id="6" name="Tekstvak 5"/>
          <p:cNvSpPr txBox="1"/>
          <p:nvPr userDrawn="1"/>
        </p:nvSpPr>
        <p:spPr>
          <a:xfrm>
            <a:off x="5985164" y="2603697"/>
            <a:ext cx="2452255" cy="185913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b="1">
                <a:solidFill>
                  <a:schemeClr val="bg2">
                    <a:lumMod val="75000"/>
                  </a:schemeClr>
                </a:solidFill>
              </a:rPr>
              <a:t>Kop</a:t>
            </a:r>
            <a:br>
              <a:rPr lang="nl-NL">
                <a:solidFill>
                  <a:schemeClr val="bg2">
                    <a:lumMod val="75000"/>
                  </a:schemeClr>
                </a:solidFill>
              </a:rPr>
            </a:br>
            <a:r>
              <a:rPr lang="nl-NL">
                <a:solidFill>
                  <a:schemeClr val="bg2">
                    <a:lumMod val="75000"/>
                  </a:schemeClr>
                </a:solidFill>
              </a:rPr>
              <a:t>Plaatsing in gekleurd kader</a:t>
            </a:r>
          </a:p>
          <a:p>
            <a:r>
              <a:rPr lang="nl-NL">
                <a:solidFill>
                  <a:schemeClr val="bg2">
                    <a:lumMod val="75000"/>
                  </a:schemeClr>
                </a:solidFill>
              </a:rPr>
              <a:t>Links of rechts tegen de rand aan plaatsen, hoogte afhankelijk van achterliggende afbeelding</a:t>
            </a:r>
          </a:p>
          <a:p>
            <a:endParaRPr lang="nl-NL">
              <a:solidFill>
                <a:schemeClr val="bg2">
                  <a:lumMod val="75000"/>
                </a:schemeClr>
              </a:solidFill>
            </a:endParaRPr>
          </a:p>
          <a:p>
            <a:r>
              <a:rPr lang="nl-NL" baseline="0">
                <a:solidFill>
                  <a:schemeClr val="bg2">
                    <a:lumMod val="75000"/>
                  </a:schemeClr>
                </a:solidFill>
              </a:rPr>
              <a:t>Maak het kader rondom de tekst ca. 1 cm groter</a:t>
            </a:r>
            <a:endParaRPr lang="nl-NL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53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44000" y="1447920"/>
            <a:ext cx="5400000" cy="720000"/>
          </a:xfrm>
          <a:solidFill>
            <a:schemeClr val="tx1"/>
          </a:solidFill>
        </p:spPr>
        <p:txBody>
          <a:bodyPr lIns="180000" tIns="180000" rIns="180000" bIns="180000" anchor="ctr" anchorCtr="1"/>
          <a:lstStyle>
            <a:lvl1pPr algn="ctr"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160000" y="1620000"/>
            <a:ext cx="6270171" cy="312933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</a:p>
        </p:txBody>
      </p:sp>
    </p:spTree>
    <p:extLst>
      <p:ext uri="{BB962C8B-B14F-4D97-AF65-F5344CB8AC3E}">
        <p14:creationId xmlns:p14="http://schemas.microsoft.com/office/powerpoint/2010/main" val="1759211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ek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+ cirkel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60000" y="2160000"/>
            <a:ext cx="6270171" cy="277748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8" name="Ovaal 7"/>
          <p:cNvSpPr/>
          <p:nvPr userDrawn="1"/>
        </p:nvSpPr>
        <p:spPr>
          <a:xfrm>
            <a:off x="432000" y="792000"/>
            <a:ext cx="1835999" cy="1835999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/>
          <p:cNvSpPr txBox="1"/>
          <p:nvPr userDrawn="1"/>
        </p:nvSpPr>
        <p:spPr>
          <a:xfrm>
            <a:off x="549899" y="936710"/>
            <a:ext cx="1600200" cy="154657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r>
              <a:rPr lang="nl-NL">
                <a:solidFill>
                  <a:schemeClr val="bg2">
                    <a:lumMod val="75000"/>
                  </a:schemeClr>
                </a:solidFill>
              </a:rPr>
              <a:t>Beeld op de positie van dit </a:t>
            </a:r>
            <a:r>
              <a:rPr lang="nl-NL" err="1">
                <a:solidFill>
                  <a:schemeClr val="bg2">
                    <a:lumMod val="75000"/>
                  </a:schemeClr>
                </a:solidFill>
              </a:rPr>
              <a:t>grijzekader</a:t>
            </a:r>
            <a:r>
              <a:rPr lang="nl-NL">
                <a:solidFill>
                  <a:schemeClr val="bg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nl-NL">
                <a:solidFill>
                  <a:schemeClr val="bg2">
                    <a:lumMod val="75000"/>
                  </a:schemeClr>
                </a:solidFill>
              </a:rPr>
              <a:t>Breedte 5,5 cm</a:t>
            </a:r>
          </a:p>
          <a:p>
            <a:pPr algn="ctr"/>
            <a:r>
              <a:rPr lang="nl-NL">
                <a:solidFill>
                  <a:schemeClr val="bg2">
                    <a:lumMod val="75000"/>
                  </a:schemeClr>
                </a:solidFill>
              </a:rPr>
              <a:t>Hoogte 5,5 cm</a:t>
            </a:r>
          </a:p>
          <a:p>
            <a:pPr marL="0" marR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>
                <a:solidFill>
                  <a:schemeClr val="bg2">
                    <a:lumMod val="75000"/>
                  </a:schemeClr>
                </a:solidFill>
              </a:rPr>
              <a:t>Vert. positie 2 m</a:t>
            </a:r>
          </a:p>
          <a:p>
            <a:pPr marL="0" marR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>
                <a:solidFill>
                  <a:schemeClr val="bg2">
                    <a:lumMod val="75000"/>
                  </a:schemeClr>
                </a:solidFill>
              </a:rPr>
              <a:t>Hor. positie</a:t>
            </a:r>
            <a:r>
              <a:rPr lang="nl-NL" baseline="0">
                <a:solidFill>
                  <a:schemeClr val="bg2">
                    <a:lumMod val="75000"/>
                  </a:schemeClr>
                </a:solidFill>
              </a:rPr>
              <a:t> 1 cm</a:t>
            </a:r>
            <a:endParaRPr lang="nl-NL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</a:p>
        </p:txBody>
      </p:sp>
    </p:spTree>
    <p:extLst>
      <p:ext uri="{BB962C8B-B14F-4D97-AF65-F5344CB8AC3E}">
        <p14:creationId xmlns:p14="http://schemas.microsoft.com/office/powerpoint/2010/main" val="1581501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ope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3771901"/>
            <a:ext cx="9144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057401" y="3771900"/>
            <a:ext cx="6542322" cy="971550"/>
          </a:xfrm>
        </p:spPr>
        <p:txBody>
          <a:bodyPr anchor="b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2057401" y="4743451"/>
            <a:ext cx="6542322" cy="400050"/>
          </a:xfrm>
        </p:spPr>
        <p:txBody>
          <a:bodyPr/>
          <a:lstStyle>
            <a:lvl1pPr marL="0" indent="0" algn="l">
              <a:buNone/>
              <a:defRPr sz="1800" b="1" i="0">
                <a:latin typeface="Calibri" charset="0"/>
                <a:ea typeface="Calibri" charset="0"/>
                <a:cs typeface="Calibri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02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00" y="927156"/>
            <a:ext cx="6542322" cy="17907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0000" y="2717856"/>
            <a:ext cx="6542322" cy="1241822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 di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2160000" y="2697695"/>
            <a:ext cx="3586680" cy="692497"/>
          </a:xfrm>
          <a:prstGeom prst="rect">
            <a:avLst/>
          </a:prstGeom>
        </p:spPr>
        <p:txBody>
          <a:bodyPr wrap="square" lIns="0" tIns="0" rIns="0" bIns="0" numCol="2">
            <a:noAutofit/>
          </a:bodyPr>
          <a:lstStyle/>
          <a:p>
            <a:pPr>
              <a:lnSpc>
                <a:spcPts val="2000"/>
              </a:lnSpc>
            </a:pPr>
            <a:r>
              <a:rPr lang="nl-NL" sz="1400">
                <a:solidFill>
                  <a:schemeClr val="bg1"/>
                </a:solidFill>
              </a:rPr>
              <a:t>﻿</a:t>
            </a:r>
            <a:r>
              <a:rPr lang="nl-NL" sz="1400" err="1">
                <a:solidFill>
                  <a:schemeClr val="bg1"/>
                </a:solidFill>
              </a:rPr>
              <a:t>ProDemos</a:t>
            </a:r>
            <a:endParaRPr lang="nl-NL" sz="1400">
              <a:solidFill>
                <a:schemeClr val="bg1"/>
              </a:solidFill>
            </a:endParaRPr>
          </a:p>
          <a:p>
            <a:pPr>
              <a:lnSpc>
                <a:spcPts val="2000"/>
              </a:lnSpc>
            </a:pPr>
            <a:r>
              <a:rPr lang="nl-NL" sz="1400" err="1">
                <a:solidFill>
                  <a:schemeClr val="bg1"/>
                </a:solidFill>
              </a:rPr>
              <a:t>Hofweg</a:t>
            </a:r>
            <a:r>
              <a:rPr lang="nl-NL" sz="1400">
                <a:solidFill>
                  <a:schemeClr val="bg1"/>
                </a:solidFill>
              </a:rPr>
              <a:t> 1H</a:t>
            </a:r>
          </a:p>
          <a:p>
            <a:pPr>
              <a:lnSpc>
                <a:spcPts val="2000"/>
              </a:lnSpc>
            </a:pPr>
            <a:r>
              <a:rPr lang="nl-NL" sz="1400">
                <a:solidFill>
                  <a:schemeClr val="bg1"/>
                </a:solidFill>
              </a:rPr>
              <a:t>2511 AA Den Haag</a:t>
            </a:r>
          </a:p>
          <a:p>
            <a:pPr>
              <a:lnSpc>
                <a:spcPts val="2000"/>
              </a:lnSpc>
            </a:pPr>
            <a:r>
              <a:rPr lang="nl-NL" sz="1400">
                <a:solidFill>
                  <a:schemeClr val="bg1"/>
                </a:solidFill>
              </a:rPr>
              <a:t>(070) 757 02 00</a:t>
            </a:r>
          </a:p>
          <a:p>
            <a:pPr>
              <a:lnSpc>
                <a:spcPts val="2000"/>
              </a:lnSpc>
            </a:pPr>
            <a:r>
              <a:rPr lang="nl-NL" sz="1400" err="1">
                <a:solidFill>
                  <a:schemeClr val="bg1"/>
                </a:solidFill>
              </a:rPr>
              <a:t>info@prodemos.nl</a:t>
            </a:r>
            <a:endParaRPr lang="nl-NL" sz="1400">
              <a:solidFill>
                <a:schemeClr val="bg1"/>
              </a:solidFill>
            </a:endParaRPr>
          </a:p>
          <a:p>
            <a:pPr>
              <a:lnSpc>
                <a:spcPts val="2000"/>
              </a:lnSpc>
            </a:pPr>
            <a:r>
              <a:rPr lang="nl-NL" sz="1400" err="1">
                <a:solidFill>
                  <a:schemeClr val="bg1"/>
                </a:solidFill>
              </a:rPr>
              <a:t>prodemos.nl</a:t>
            </a:r>
            <a:endParaRPr lang="nl-NL" sz="1400">
              <a:solidFill>
                <a:schemeClr val="bg1"/>
              </a:solidFill>
            </a:endParaRPr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000" y="3688218"/>
            <a:ext cx="1511808" cy="271272"/>
          </a:xfrm>
          <a:prstGeom prst="rect">
            <a:avLst/>
          </a:prstGeom>
        </p:spPr>
      </p:pic>
      <p:sp>
        <p:nvSpPr>
          <p:cNvPr id="7" name="Rechthoek 6"/>
          <p:cNvSpPr/>
          <p:nvPr userDrawn="1"/>
        </p:nvSpPr>
        <p:spPr>
          <a:xfrm>
            <a:off x="0" y="0"/>
            <a:ext cx="9144000" cy="46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0107"/>
            <a:ext cx="2049577" cy="794362"/>
          </a:xfrm>
          <a:prstGeom prst="rect">
            <a:avLst/>
          </a:prstGeom>
        </p:spPr>
      </p:pic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2160000" y="1577870"/>
            <a:ext cx="6270171" cy="64720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2042505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0"/>
            <a:ext cx="9144000" cy="46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825751"/>
          </a:xfrm>
          <a:prstGeom prst="rect">
            <a:avLst/>
          </a:prstGeom>
        </p:spPr>
        <p:txBody>
          <a:bodyPr vert="horz" lIns="0" tIns="46800" rIns="0" bIns="0" rtlCol="0" anchor="t" anchorCtr="0">
            <a:noAutofit/>
          </a:bodyPr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0000" y="1620000"/>
            <a:ext cx="6270171" cy="3129336"/>
          </a:xfrm>
          <a:prstGeom prst="rect">
            <a:avLst/>
          </a:prstGeom>
        </p:spPr>
        <p:txBody>
          <a:bodyPr vert="horz" lIns="0" tIns="46800" rIns="0" bIns="0" rtlCol="0" anchor="t" anchorCtr="0">
            <a:no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78" y="32161"/>
            <a:ext cx="1357449" cy="459648"/>
          </a:xfrm>
          <a:prstGeom prst="rect">
            <a:avLst/>
          </a:prstGeom>
        </p:spPr>
      </p:pic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</a:p>
        </p:txBody>
      </p:sp>
    </p:spTree>
    <p:extLst>
      <p:ext uri="{BB962C8B-B14F-4D97-AF65-F5344CB8AC3E}">
        <p14:creationId xmlns:p14="http://schemas.microsoft.com/office/powerpoint/2010/main" val="93890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8" r:id="rId2"/>
    <p:sldLayoutId id="2147483680" r:id="rId3"/>
    <p:sldLayoutId id="2147483676" r:id="rId4"/>
    <p:sldLayoutId id="2147483681" r:id="rId5"/>
    <p:sldLayoutId id="2147483677" r:id="rId6"/>
    <p:sldLayoutId id="2147483675" r:id="rId7"/>
    <p:sldLayoutId id="2147483673" r:id="rId8"/>
    <p:sldLayoutId id="2147483679" r:id="rId9"/>
  </p:sldLayoutIdLst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hf sldNum="0" hdr="0" dt="0"/>
  <p:txStyles>
    <p:titleStyle>
      <a:lvl1pPr algn="l" defTabSz="685800" rtl="0" eaLnBrk="1" latinLnBrk="0" hangingPunct="1">
        <a:lnSpc>
          <a:spcPts val="3600"/>
        </a:lnSpc>
        <a:spcBef>
          <a:spcPct val="0"/>
        </a:spcBef>
        <a:buNone/>
        <a:defRPr sz="3200" b="1" i="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108000" indent="-108000" algn="l" defTabSz="685800" rtl="0" eaLnBrk="1" fontAlgn="t" latinLnBrk="0" hangingPunct="1">
        <a:lnSpc>
          <a:spcPts val="24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216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324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432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540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" sz="2800">
                <a:ea typeface="+mn-lt"/>
                <a:cs typeface="+mn-lt"/>
              </a:rPr>
              <a:t>Nederland stoot te veel stikstof uit.</a:t>
            </a:r>
            <a:endParaRPr lang="nl-NL" sz="280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nl-NL">
              <a:ea typeface="Calibri"/>
              <a:cs typeface="Calibri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Stelling 1</a:t>
            </a:r>
          </a:p>
        </p:txBody>
      </p:sp>
      <p:pic>
        <p:nvPicPr>
          <p:cNvPr id="5" name="Afbeelding 5" descr="Afbeelding met kaart&#10;&#10;Automatisch gegenereerde beschrijving">
            <a:extLst>
              <a:ext uri="{FF2B5EF4-FFF2-40B4-BE49-F238E27FC236}">
                <a16:creationId xmlns:a16="http://schemas.microsoft.com/office/drawing/2014/main" id="{A2468979-E715-DEF6-7F2C-A6EDCF3EFE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07382" y="482742"/>
            <a:ext cx="3659981" cy="4701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467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nl-NL" sz="2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Boeren en milieuactivisten moeten zich aan de wet houden als ze demonstreren.</a:t>
            </a:r>
            <a:endParaRPr lang="en-US" sz="280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Stelling 10</a:t>
            </a:r>
          </a:p>
        </p:txBody>
      </p:sp>
      <p:pic>
        <p:nvPicPr>
          <p:cNvPr id="6" name="Afbeelding 5" descr="Afbeelding met kaart&#10;&#10;Automatisch gegenereerde beschrijving">
            <a:extLst>
              <a:ext uri="{FF2B5EF4-FFF2-40B4-BE49-F238E27FC236}">
                <a16:creationId xmlns:a16="http://schemas.microsoft.com/office/drawing/2014/main" id="{4F3130AF-69D5-C67F-1DC4-883CF189B9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07382" y="482742"/>
            <a:ext cx="3659981" cy="4701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246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latin typeface="Calibri"/>
                <a:ea typeface="Calibri"/>
                <a:cs typeface="Calibri"/>
              </a:rPr>
              <a:t>Stelling 2</a:t>
            </a:r>
          </a:p>
        </p:txBody>
      </p:sp>
      <p:pic>
        <p:nvPicPr>
          <p:cNvPr id="6" name="Afbeelding 5" descr="Afbeelding met kaart&#10;&#10;Automatisch gegenereerde beschrijving">
            <a:extLst>
              <a:ext uri="{FF2B5EF4-FFF2-40B4-BE49-F238E27FC236}">
                <a16:creationId xmlns:a16="http://schemas.microsoft.com/office/drawing/2014/main" id="{63202101-4B44-28AD-55F0-67D97B6BC6D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4065" b="-127"/>
          <a:stretch/>
        </p:blipFill>
        <p:spPr>
          <a:xfrm>
            <a:off x="-1014412" y="470835"/>
            <a:ext cx="2779211" cy="4707853"/>
          </a:xfrm>
          <a:prstGeom prst="rect">
            <a:avLst/>
          </a:prstGeom>
        </p:spPr>
      </p:pic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A5A7165E-A552-A7C8-5F02-491A68F7CCEA}"/>
              </a:ext>
            </a:extLst>
          </p:cNvPr>
          <p:cNvSpPr txBox="1">
            <a:spLocks/>
          </p:cNvSpPr>
          <p:nvPr/>
        </p:nvSpPr>
        <p:spPr>
          <a:xfrm>
            <a:off x="2159999" y="1734391"/>
            <a:ext cx="6270171" cy="3129336"/>
          </a:xfrm>
          <a:prstGeom prst="rect">
            <a:avLst/>
          </a:prstGeom>
        </p:spPr>
        <p:txBody>
          <a:bodyPr vert="horz" lIns="0" tIns="46800" rIns="0" bIns="0" rtlCol="0" anchor="t" anchorCtr="0">
            <a:noAutofit/>
          </a:bodyPr>
          <a:lstStyle>
            <a:lvl1pPr marL="108000" indent="-108000" algn="l" defTabSz="685800" rtl="0" eaLnBrk="1" fontAlgn="t" latinLnBrk="0" hangingPunct="1">
              <a:lnSpc>
                <a:spcPts val="24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16000" indent="-108000" algn="l" defTabSz="685800" rtl="0" eaLnBrk="1" fontAlgn="t" latinLnBrk="0" hangingPunct="1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324000" indent="-108000" algn="l" defTabSz="685800" rtl="0" eaLnBrk="1" fontAlgn="t" latinLnBrk="0" hangingPunct="1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432000" indent="-108000" algn="l" defTabSz="685800" rtl="0" eaLnBrk="1" fontAlgn="t" latinLnBrk="0" hangingPunct="1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540000" indent="-108000" algn="l" defTabSz="685800" rtl="0" eaLnBrk="1" fontAlgn="t" latinLnBrk="0" hangingPunct="1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2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Schiphol moet krimpen om te zorgen voor minder stikstof.</a:t>
            </a:r>
            <a:endParaRPr lang="en-US" sz="280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nl-NL" sz="280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nl-NL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9043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latin typeface="Calibri"/>
                <a:ea typeface="Calibri"/>
                <a:cs typeface="Calibri"/>
              </a:rPr>
              <a:t>Stelling 3</a:t>
            </a:r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A5A7165E-A552-A7C8-5F02-491A68F7CCEA}"/>
              </a:ext>
            </a:extLst>
          </p:cNvPr>
          <p:cNvSpPr txBox="1">
            <a:spLocks/>
          </p:cNvSpPr>
          <p:nvPr/>
        </p:nvSpPr>
        <p:spPr>
          <a:xfrm>
            <a:off x="2159999" y="1778353"/>
            <a:ext cx="6270171" cy="3129336"/>
          </a:xfrm>
          <a:prstGeom prst="rect">
            <a:avLst/>
          </a:prstGeom>
        </p:spPr>
        <p:txBody>
          <a:bodyPr vert="horz" lIns="0" tIns="46800" rIns="0" bIns="0" rtlCol="0" anchor="t" anchorCtr="0">
            <a:noAutofit/>
          </a:bodyPr>
          <a:lstStyle>
            <a:lvl1pPr marL="108000" indent="-108000" algn="l" defTabSz="685800" rtl="0" eaLnBrk="1" fontAlgn="t" latinLnBrk="0" hangingPunct="1">
              <a:lnSpc>
                <a:spcPts val="24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16000" indent="-108000" algn="l" defTabSz="685800" rtl="0" eaLnBrk="1" fontAlgn="t" latinLnBrk="0" hangingPunct="1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324000" indent="-108000" algn="l" defTabSz="685800" rtl="0" eaLnBrk="1" fontAlgn="t" latinLnBrk="0" hangingPunct="1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432000" indent="-108000" algn="l" defTabSz="685800" rtl="0" eaLnBrk="1" fontAlgn="t" latinLnBrk="0" hangingPunct="1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540000" indent="-108000" algn="l" defTabSz="685800" rtl="0" eaLnBrk="1" fontAlgn="t" latinLnBrk="0" hangingPunct="1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" sz="2800" dirty="0">
                <a:ea typeface="+mn-lt"/>
                <a:cs typeface="+mn-lt"/>
              </a:rPr>
              <a:t>Boeren</a:t>
            </a:r>
            <a:r>
              <a:rPr lang="nl" sz="2800" dirty="0">
                <a:effectLst/>
                <a:ea typeface="+mn-lt"/>
                <a:cs typeface="+mn-lt"/>
              </a:rPr>
              <a:t> zijn </a:t>
            </a:r>
            <a:r>
              <a:rPr lang="nl" sz="2800" dirty="0">
                <a:ea typeface="+mn-lt"/>
                <a:cs typeface="+mn-lt"/>
              </a:rPr>
              <a:t>het grootste slachtoffer </a:t>
            </a:r>
            <a:endParaRPr lang="nl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nl" sz="2800" dirty="0">
                <a:ea typeface="+mn-lt"/>
                <a:cs typeface="+mn-lt"/>
              </a:rPr>
              <a:t>van de stikstofcrisis</a:t>
            </a:r>
            <a:r>
              <a:rPr lang="nl" sz="2800" dirty="0">
                <a:effectLst/>
                <a:ea typeface="+mn-lt"/>
                <a:cs typeface="+mn-lt"/>
              </a:rPr>
              <a:t>.</a:t>
            </a:r>
            <a:endParaRPr lang="nl" dirty="0">
              <a:ea typeface="+mn-lt"/>
              <a:cs typeface="+mn-lt"/>
            </a:endParaRPr>
          </a:p>
          <a:p>
            <a:pPr marL="0" indent="0">
              <a:buNone/>
            </a:pPr>
            <a:endParaRPr lang="nl-NL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/>
            </a:endParaRPr>
          </a:p>
          <a:p>
            <a:pPr marL="0" indent="0">
              <a:buNone/>
            </a:pPr>
            <a:endParaRPr lang="nl-NL">
              <a:ea typeface="Calibri"/>
              <a:cs typeface="Calibri"/>
            </a:endParaRPr>
          </a:p>
        </p:txBody>
      </p:sp>
      <p:pic>
        <p:nvPicPr>
          <p:cNvPr id="7" name="Afbeelding 6" descr="Afbeelding met kaart&#10;&#10;Automatisch gegenereerde beschrijving">
            <a:extLst>
              <a:ext uri="{FF2B5EF4-FFF2-40B4-BE49-F238E27FC236}">
                <a16:creationId xmlns:a16="http://schemas.microsoft.com/office/drawing/2014/main" id="{8CCD475A-1D75-975F-EEEF-79543F45E44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5" r="51589" b="-127"/>
          <a:stretch/>
        </p:blipFill>
        <p:spPr>
          <a:xfrm>
            <a:off x="0" y="464883"/>
            <a:ext cx="1769441" cy="4707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41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Stelling 4</a:t>
            </a:r>
          </a:p>
        </p:txBody>
      </p:sp>
      <p:pic>
        <p:nvPicPr>
          <p:cNvPr id="8" name="Afbeelding 7" descr="Afbeelding met kaart&#10;&#10;Automatisch gegenereerde beschrijving">
            <a:extLst>
              <a:ext uri="{FF2B5EF4-FFF2-40B4-BE49-F238E27FC236}">
                <a16:creationId xmlns:a16="http://schemas.microsoft.com/office/drawing/2014/main" id="{1569E909-93E1-38C6-D631-0AF8535170F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4065" b="-127"/>
          <a:stretch/>
        </p:blipFill>
        <p:spPr>
          <a:xfrm>
            <a:off x="-1014412" y="470835"/>
            <a:ext cx="2779211" cy="4707853"/>
          </a:xfrm>
          <a:prstGeom prst="rect">
            <a:avLst/>
          </a:prstGeom>
        </p:spPr>
      </p:pic>
      <p:sp>
        <p:nvSpPr>
          <p:cNvPr id="10" name="Tijdelijke aanduiding voor inhoud 9">
            <a:extLst>
              <a:ext uri="{FF2B5EF4-FFF2-40B4-BE49-F238E27FC236}">
                <a16:creationId xmlns:a16="http://schemas.microsoft.com/office/drawing/2014/main" id="{58E6B2DB-A12F-CAF4-8423-A0C4D71CEF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" sz="2800">
                <a:ea typeface="+mn-lt"/>
                <a:cs typeface="+mn-lt"/>
              </a:rPr>
              <a:t>Er moet meer geld naar innovatie om te zorgen voor minder stikstof.</a:t>
            </a:r>
            <a:endParaRPr lang="nl-NL" sz="2800">
              <a:ea typeface="Calibri" panose="020F0502020204030204"/>
              <a:cs typeface="Calibri" panose="020F0502020204030204"/>
            </a:endParaRPr>
          </a:p>
          <a:p>
            <a:pPr marL="107950" indent="-107950"/>
            <a:endParaRPr lang="nl-NL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0442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latin typeface="Calibri"/>
                <a:ea typeface="Calibri"/>
                <a:cs typeface="Calibri"/>
              </a:rPr>
              <a:t>Stelling 5</a:t>
            </a:r>
            <a:endParaRPr lang="nl-NL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AEA060E5-DBBA-76EA-1EC9-10D3284EF544}"/>
              </a:ext>
            </a:extLst>
          </p:cNvPr>
          <p:cNvSpPr txBox="1">
            <a:spLocks/>
          </p:cNvSpPr>
          <p:nvPr/>
        </p:nvSpPr>
        <p:spPr>
          <a:xfrm>
            <a:off x="2312400" y="1772400"/>
            <a:ext cx="6270171" cy="3129336"/>
          </a:xfrm>
          <a:prstGeom prst="rect">
            <a:avLst/>
          </a:prstGeom>
        </p:spPr>
        <p:txBody>
          <a:bodyPr vert="horz" lIns="0" tIns="46800" rIns="0" bIns="0" rtlCol="0" anchor="t" anchorCtr="0">
            <a:noAutofit/>
          </a:bodyPr>
          <a:lstStyle>
            <a:lvl1pPr marL="108000" indent="-108000" algn="l" defTabSz="685800" rtl="0" eaLnBrk="1" fontAlgn="t" latinLnBrk="0" hangingPunct="1">
              <a:lnSpc>
                <a:spcPts val="24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16000" indent="-108000" algn="l" defTabSz="685800" rtl="0" eaLnBrk="1" fontAlgn="t" latinLnBrk="0" hangingPunct="1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324000" indent="-108000" algn="l" defTabSz="685800" rtl="0" eaLnBrk="1" fontAlgn="t" latinLnBrk="0" hangingPunct="1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432000" indent="-108000" algn="l" defTabSz="685800" rtl="0" eaLnBrk="1" fontAlgn="t" latinLnBrk="0" hangingPunct="1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540000" indent="-108000" algn="l" defTabSz="685800" rtl="0" eaLnBrk="1" fontAlgn="t" latinLnBrk="0" hangingPunct="1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2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Nederland moet zo snel als mogelijk de stikstofuitstoot verminderen.</a:t>
            </a:r>
            <a:endParaRPr lang="en-US" sz="280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nl-NL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nl" sz="2800">
              <a:ea typeface="+mn-lt"/>
              <a:cs typeface="+mn-lt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nl" sz="2800">
              <a:ea typeface="Calibri" panose="020F0502020204030204"/>
              <a:cs typeface="Calibri" panose="020F0502020204030204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nl-NL">
              <a:ea typeface="Calibri"/>
              <a:cs typeface="Calibri"/>
            </a:endParaRPr>
          </a:p>
        </p:txBody>
      </p:sp>
      <p:pic>
        <p:nvPicPr>
          <p:cNvPr id="4" name="Afbeelding 3" descr="Afbeelding met kaart&#10;&#10;Automatisch gegenereerde beschrijving">
            <a:extLst>
              <a:ext uri="{FF2B5EF4-FFF2-40B4-BE49-F238E27FC236}">
                <a16:creationId xmlns:a16="http://schemas.microsoft.com/office/drawing/2014/main" id="{EE62070E-054A-F749-6E6A-08502D5E7A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02780" y="489227"/>
            <a:ext cx="3659981" cy="4701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863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800">
                <a:effectLst/>
                <a:latin typeface="Calibri"/>
                <a:ea typeface="Times New Roman" panose="02020603050405020304" pitchFamily="18" charset="0"/>
                <a:cs typeface="Calibri"/>
              </a:rPr>
              <a:t>De boeren krijgen </a:t>
            </a:r>
            <a:r>
              <a:rPr lang="nl-NL" sz="2800">
                <a:latin typeface="Calibri"/>
                <a:ea typeface="Times New Roman" panose="02020603050405020304" pitchFamily="18" charset="0"/>
                <a:cs typeface="Calibri"/>
              </a:rPr>
              <a:t>onterecht </a:t>
            </a:r>
            <a:r>
              <a:rPr lang="nl-NL" sz="2800">
                <a:effectLst/>
                <a:latin typeface="Calibri"/>
                <a:ea typeface="Times New Roman" panose="02020603050405020304" pitchFamily="18" charset="0"/>
                <a:cs typeface="Calibri"/>
              </a:rPr>
              <a:t>de schuld van </a:t>
            </a:r>
            <a:r>
              <a:rPr lang="nl-NL" sz="28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de stikstofcrisis.</a:t>
            </a:r>
            <a:r>
              <a:rPr lang="nl-NL" sz="28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US" sz="280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nl-NL" sz="180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Stelling 6</a:t>
            </a:r>
          </a:p>
        </p:txBody>
      </p:sp>
      <p:pic>
        <p:nvPicPr>
          <p:cNvPr id="5" name="Afbeelding 4" descr="Afbeelding met kaart&#10;&#10;Automatisch gegenereerde beschrijving">
            <a:extLst>
              <a:ext uri="{FF2B5EF4-FFF2-40B4-BE49-F238E27FC236}">
                <a16:creationId xmlns:a16="http://schemas.microsoft.com/office/drawing/2014/main" id="{AB899D7F-39E4-CEC3-CA23-7650E699467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5" r="51589" b="-127"/>
          <a:stretch/>
        </p:blipFill>
        <p:spPr>
          <a:xfrm>
            <a:off x="0" y="464883"/>
            <a:ext cx="1769441" cy="4707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96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160000" y="1620000"/>
            <a:ext cx="6507397" cy="3129336"/>
          </a:xfrm>
        </p:spPr>
        <p:txBody>
          <a:bodyPr/>
          <a:lstStyle/>
          <a:p>
            <a:pPr marL="0" indent="0">
              <a:buNone/>
            </a:pPr>
            <a:r>
              <a:rPr lang="nl" sz="2800" dirty="0">
                <a:ea typeface="+mn-lt"/>
                <a:cs typeface="+mn-lt"/>
              </a:rPr>
              <a:t>De agrarische industrie en de supermarkten zijn medeverantwoordelijk voor </a:t>
            </a:r>
            <a:endParaRPr lang="nl-NL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nl" sz="2800" dirty="0">
                <a:effectLst/>
                <a:ea typeface="+mn-lt"/>
                <a:cs typeface="+mn-lt"/>
              </a:rPr>
              <a:t>de stikstofcrisis</a:t>
            </a:r>
            <a:r>
              <a:rPr lang="nl" sz="2800" dirty="0">
                <a:ea typeface="+mn-lt"/>
                <a:cs typeface="+mn-lt"/>
              </a:rPr>
              <a:t>.</a:t>
            </a:r>
            <a:endParaRPr lang="nl-NL">
              <a:cs typeface="Calibri" panose="020F0502020204030204"/>
            </a:endParaRPr>
          </a:p>
          <a:p>
            <a:pPr marL="0" lvl="0" indent="0">
              <a:spcBef>
                <a:spcPts val="0"/>
              </a:spcBef>
              <a:buNone/>
            </a:pPr>
            <a:endParaRPr lang="nl-NL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Stelling 7</a:t>
            </a:r>
          </a:p>
        </p:txBody>
      </p:sp>
      <p:pic>
        <p:nvPicPr>
          <p:cNvPr id="5" name="Afbeelding 4" descr="Afbeelding met kaart&#10;&#10;Automatisch gegenereerde beschrijving">
            <a:extLst>
              <a:ext uri="{FF2B5EF4-FFF2-40B4-BE49-F238E27FC236}">
                <a16:creationId xmlns:a16="http://schemas.microsoft.com/office/drawing/2014/main" id="{88860A36-DE15-F872-1A8B-723B20692E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07383" y="482742"/>
            <a:ext cx="3659981" cy="4701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559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8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In een dichtbevolkt land als Nederland is </a:t>
            </a:r>
            <a:r>
              <a:rPr lang="nl-NL" sz="2800" dirty="0">
                <a:latin typeface="Calibri"/>
                <a:ea typeface="Times New Roman" panose="02020603050405020304" pitchFamily="18" charset="0"/>
                <a:cs typeface="Calibri"/>
              </a:rPr>
              <a:t>er </a:t>
            </a:r>
            <a:r>
              <a:rPr lang="nl-NL" sz="28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te weinig plek voor boeren.</a:t>
            </a:r>
            <a:endParaRPr lang="en-US" sz="28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0" indent="0">
              <a:buNone/>
            </a:pPr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Stelling 8</a:t>
            </a:r>
          </a:p>
        </p:txBody>
      </p:sp>
      <p:pic>
        <p:nvPicPr>
          <p:cNvPr id="6" name="Afbeelding 5" descr="Afbeelding met kaart&#10;&#10;Automatisch gegenereerde beschrijving">
            <a:extLst>
              <a:ext uri="{FF2B5EF4-FFF2-40B4-BE49-F238E27FC236}">
                <a16:creationId xmlns:a16="http://schemas.microsoft.com/office/drawing/2014/main" id="{EE7C9B8A-5030-5B88-1D16-2BD3D141F8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07382" y="482742"/>
            <a:ext cx="3659981" cy="4701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99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We mogen trots zijn dat Nederlandse boeren zo veel exporteren.</a:t>
            </a:r>
            <a:endParaRPr lang="en-US" sz="280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Stelling 9</a:t>
            </a:r>
          </a:p>
        </p:txBody>
      </p:sp>
      <p:pic>
        <p:nvPicPr>
          <p:cNvPr id="9" name="Afbeelding 8" descr="Afbeelding met kaart&#10;&#10;Automatisch gegenereerde beschrijving">
            <a:extLst>
              <a:ext uri="{FF2B5EF4-FFF2-40B4-BE49-F238E27FC236}">
                <a16:creationId xmlns:a16="http://schemas.microsoft.com/office/drawing/2014/main" id="{0A676437-603E-0693-47BE-93519B516F8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4065" b="-127"/>
          <a:stretch/>
        </p:blipFill>
        <p:spPr>
          <a:xfrm>
            <a:off x="-1014412" y="470835"/>
            <a:ext cx="2779211" cy="4707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741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roDemos">
  <a:themeElements>
    <a:clrScheme name="ProDemos blauw">
      <a:dk1>
        <a:srgbClr val="00B3E6"/>
      </a:dk1>
      <a:lt1>
        <a:srgbClr val="FFFFFF"/>
      </a:lt1>
      <a:dk2>
        <a:srgbClr val="1A1918"/>
      </a:dk2>
      <a:lt2>
        <a:srgbClr val="E7E6E6"/>
      </a:lt2>
      <a:accent1>
        <a:srgbClr val="00B3E6"/>
      </a:accent1>
      <a:accent2>
        <a:srgbClr val="58A337"/>
      </a:accent2>
      <a:accent3>
        <a:srgbClr val="FCC241"/>
      </a:accent3>
      <a:accent4>
        <a:srgbClr val="EB5B24"/>
      </a:accent4>
      <a:accent5>
        <a:srgbClr val="D7007E"/>
      </a:accent5>
      <a:accent6>
        <a:srgbClr val="C7B8A3"/>
      </a:accent6>
      <a:hlink>
        <a:srgbClr val="00B3E6"/>
      </a:hlink>
      <a:folHlink>
        <a:srgbClr val="C7B8A3"/>
      </a:folHlink>
    </a:clrScheme>
    <a:fontScheme name="Office-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oDemos powerpointtemplate-NL blauw.pptx" id="{1FE03B42-FA5B-B249-9D42-3F1CF70F5035}" vid="{A7055348-BA77-9D4B-B966-D0806BE6F94E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6166596-befa-4d6e-9b8b-75e822e8a231">
      <Terms xmlns="http://schemas.microsoft.com/office/infopath/2007/PartnerControls"/>
    </lcf76f155ced4ddcb4097134ff3c332f>
    <TaxCatchAll xmlns="3a7bcf79-13ec-4791-9315-eb816fa35d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B7D61D776EC44EBF96354E46DD7CF7" ma:contentTypeVersion="14" ma:contentTypeDescription="Een nieuw document maken." ma:contentTypeScope="" ma:versionID="c51e4b995291ebf304de851d64dfc795">
  <xsd:schema xmlns:xsd="http://www.w3.org/2001/XMLSchema" xmlns:xs="http://www.w3.org/2001/XMLSchema" xmlns:p="http://schemas.microsoft.com/office/2006/metadata/properties" xmlns:ns2="f6166596-befa-4d6e-9b8b-75e822e8a231" xmlns:ns3="3a7bcf79-13ec-4791-9315-eb816fa35df2" targetNamespace="http://schemas.microsoft.com/office/2006/metadata/properties" ma:root="true" ma:fieldsID="0aa91cfb4e4033b87f54543052fd49ea" ns2:_="" ns3:_="">
    <xsd:import namespace="f6166596-befa-4d6e-9b8b-75e822e8a231"/>
    <xsd:import namespace="3a7bcf79-13ec-4791-9315-eb816fa35d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166596-befa-4d6e-9b8b-75e822e8a2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990ba098-8963-4177-a9c0-5ce46bfe6f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bcf79-13ec-4791-9315-eb816fa35d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35d50a92-1a98-4685-bbfd-29754743debb}" ma:internalName="TaxCatchAll" ma:showField="CatchAllData" ma:web="3a7bcf79-13ec-4791-9315-eb816fa35d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2A46C3-7ACD-470A-A6C8-C974B16574F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A4DFD5-36F1-40C0-8C12-35D7FFE2F47E}">
  <ds:schemaRefs>
    <ds:schemaRef ds:uri="3a7bcf79-13ec-4791-9315-eb816fa35df2"/>
    <ds:schemaRef ds:uri="f6166596-befa-4d6e-9b8b-75e822e8a23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65EE139-6DDD-489B-B0F6-800DDDF1F625}">
  <ds:schemaRefs>
    <ds:schemaRef ds:uri="3a7bcf79-13ec-4791-9315-eb816fa35df2"/>
    <ds:schemaRef ds:uri="f6166596-befa-4d6e-9b8b-75e822e8a23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5 a. ProDemos powerpointtemplate-NL blauw</Template>
  <Application>Microsoft Office PowerPoint</Application>
  <PresentationFormat>Diavoorstelling (16:9)</PresentationFormat>
  <Slides>10</Slides>
  <Notes>10</Notes>
  <HiddenSlides>0</HiddenSlide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ProDemos</vt:lpstr>
      <vt:lpstr>Stelling 1</vt:lpstr>
      <vt:lpstr>Stelling 2</vt:lpstr>
      <vt:lpstr>Stelling 3</vt:lpstr>
      <vt:lpstr>Stelling 4</vt:lpstr>
      <vt:lpstr>Stelling 5</vt:lpstr>
      <vt:lpstr>Stelling 6</vt:lpstr>
      <vt:lpstr>Stelling 7</vt:lpstr>
      <vt:lpstr>Stelling 8</vt:lpstr>
      <vt:lpstr>Stelling 9</vt:lpstr>
      <vt:lpstr>Stelling 10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Stelling 1</dc:title>
  <dc:creator>Janneke Francissen</dc:creator>
  <cp:revision>16</cp:revision>
  <cp:lastPrinted>2017-06-07T13:51:27Z</cp:lastPrinted>
  <dcterms:created xsi:type="dcterms:W3CDTF">2022-03-03T13:50:23Z</dcterms:created>
  <dcterms:modified xsi:type="dcterms:W3CDTF">2022-09-13T12:20:32Z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0x010100BEB7D61D776EC44EBF96354E46DD7CF7</vt:lpwstr>
  </property>
  <property fmtid="{D5CDD505-2E9C-101B-9397-08002B2CF9AE}" pid="3" name="MediaServiceImageTags">
    <vt:lpwstr/>
  </property>
</Properties>
</file>