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72" r:id="rId4"/>
  </p:sldMasterIdLst>
  <p:notesMasterIdLst>
    <p:notesMasterId r:id="rId14"/>
  </p:notesMasterIdLst>
  <p:handoutMasterIdLst>
    <p:handoutMasterId r:id="rId15"/>
  </p:handoutMasterIdLst>
  <p:sldIdLst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FA5C34-378D-43B3-8F0E-8DEDDE28BB29}" v="4" dt="2022-03-03T15:02:09.831"/>
    <p1510:client id="{E69DC0F5-8BA4-4834-9341-DE7C5CC14CAE}" v="9" dt="2022-03-03T14:08:59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7084"/>
  </p:normalViewPr>
  <p:slideViewPr>
    <p:cSldViewPr snapToGrid="0" snapToObjects="1">
      <p:cViewPr varScale="1">
        <p:scale>
          <a:sx n="113" d="100"/>
          <a:sy n="11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7" d="100"/>
          <a:sy n="117" d="100"/>
        </p:scale>
        <p:origin x="34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s Banning" userId="S::bas@prodemos.nl::7577e7c9-3863-4282-a3b7-466d1aad20af" providerId="AD" clId="Web-{60FA5C34-378D-43B3-8F0E-8DEDDE28BB29}"/>
    <pc:docChg chg="modSld">
      <pc:chgData name="Bas Banning" userId="S::bas@prodemos.nl::7577e7c9-3863-4282-a3b7-466d1aad20af" providerId="AD" clId="Web-{60FA5C34-378D-43B3-8F0E-8DEDDE28BB29}" dt="2022-03-03T15:02:09.831" v="3" actId="20577"/>
      <pc:docMkLst>
        <pc:docMk/>
      </pc:docMkLst>
      <pc:sldChg chg="modSp">
        <pc:chgData name="Bas Banning" userId="S::bas@prodemos.nl::7577e7c9-3863-4282-a3b7-466d1aad20af" providerId="AD" clId="Web-{60FA5C34-378D-43B3-8F0E-8DEDDE28BB29}" dt="2022-03-03T15:02:09.831" v="3" actId="20577"/>
        <pc:sldMkLst>
          <pc:docMk/>
          <pc:sldMk cId="1666467437" sldId="262"/>
        </pc:sldMkLst>
        <pc:spChg chg="mod">
          <ac:chgData name="Bas Banning" userId="S::bas@prodemos.nl::7577e7c9-3863-4282-a3b7-466d1aad20af" providerId="AD" clId="Web-{60FA5C34-378D-43B3-8F0E-8DEDDE28BB29}" dt="2022-03-03T15:02:09.831" v="3" actId="20577"/>
          <ac:spMkLst>
            <pc:docMk/>
            <pc:sldMk cId="1666467437" sldId="262"/>
            <ac:spMk id="3" creationId="{00000000-0000-0000-0000-000000000000}"/>
          </ac:spMkLst>
        </pc:spChg>
      </pc:sldChg>
    </pc:docChg>
  </pc:docChgLst>
  <pc:docChgLst>
    <pc:chgData name="Janneke Francissen" userId="e9f1ff48-2d42-4ce7-81e6-7b659a81b717" providerId="ADAL" clId="{E69DC0F5-8BA4-4834-9341-DE7C5CC14CAE}"/>
    <pc:docChg chg="modSld">
      <pc:chgData name="Janneke Francissen" userId="e9f1ff48-2d42-4ce7-81e6-7b659a81b717" providerId="ADAL" clId="{E69DC0F5-8BA4-4834-9341-DE7C5CC14CAE}" dt="2022-03-03T14:15:12.312" v="33" actId="20577"/>
      <pc:docMkLst>
        <pc:docMk/>
      </pc:docMkLst>
      <pc:sldChg chg="addSp modSp mod">
        <pc:chgData name="Janneke Francissen" userId="e9f1ff48-2d42-4ce7-81e6-7b659a81b717" providerId="ADAL" clId="{E69DC0F5-8BA4-4834-9341-DE7C5CC14CAE}" dt="2022-03-03T14:15:12.312" v="33" actId="20577"/>
        <pc:sldMkLst>
          <pc:docMk/>
          <pc:sldMk cId="1666467437" sldId="262"/>
        </pc:sldMkLst>
        <pc:spChg chg="mod">
          <ac:chgData name="Janneke Francissen" userId="e9f1ff48-2d42-4ce7-81e6-7b659a81b717" providerId="ADAL" clId="{E69DC0F5-8BA4-4834-9341-DE7C5CC14CAE}" dt="2022-03-03T14:15:12.312" v="33" actId="20577"/>
          <ac:spMkLst>
            <pc:docMk/>
            <pc:sldMk cId="1666467437" sldId="262"/>
            <ac:spMk id="3" creationId="{00000000-0000-0000-0000-000000000000}"/>
          </ac:spMkLst>
        </pc:spChg>
        <pc:picChg chg="add mod modCrop">
          <ac:chgData name="Janneke Francissen" userId="e9f1ff48-2d42-4ce7-81e6-7b659a81b717" providerId="ADAL" clId="{E69DC0F5-8BA4-4834-9341-DE7C5CC14CAE}" dt="2022-03-03T14:08:34.638" v="7" actId="1076"/>
          <ac:picMkLst>
            <pc:docMk/>
            <pc:sldMk cId="1666467437" sldId="262"/>
            <ac:picMk id="6" creationId="{BC41932A-271B-4A75-9BD5-56277F003CA5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45.957" v="8"/>
        <pc:sldMkLst>
          <pc:docMk/>
          <pc:sldMk cId="921863499" sldId="263"/>
        </pc:sldMkLst>
        <pc:picChg chg="add mod">
          <ac:chgData name="Janneke Francissen" userId="e9f1ff48-2d42-4ce7-81e6-7b659a81b717" providerId="ADAL" clId="{E69DC0F5-8BA4-4834-9341-DE7C5CC14CAE}" dt="2022-03-03T14:08:45.957" v="8"/>
          <ac:picMkLst>
            <pc:docMk/>
            <pc:sldMk cId="921863499" sldId="263"/>
            <ac:picMk id="4" creationId="{14BD8F18-D90C-4B16-8EAE-CF318D0D5402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48.125" v="9"/>
        <pc:sldMkLst>
          <pc:docMk/>
          <pc:sldMk cId="3369043864" sldId="264"/>
        </pc:sldMkLst>
        <pc:picChg chg="add mod">
          <ac:chgData name="Janneke Francissen" userId="e9f1ff48-2d42-4ce7-81e6-7b659a81b717" providerId="ADAL" clId="{E69DC0F5-8BA4-4834-9341-DE7C5CC14CAE}" dt="2022-03-03T14:08:48.125" v="9"/>
          <ac:picMkLst>
            <pc:docMk/>
            <pc:sldMk cId="3369043864" sldId="264"/>
            <ac:picMk id="4" creationId="{A9787A0E-3D71-4371-A1D9-980D75F04222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49.757" v="10"/>
        <pc:sldMkLst>
          <pc:docMk/>
          <pc:sldMk cId="4004420718" sldId="265"/>
        </pc:sldMkLst>
        <pc:picChg chg="add mod">
          <ac:chgData name="Janneke Francissen" userId="e9f1ff48-2d42-4ce7-81e6-7b659a81b717" providerId="ADAL" clId="{E69DC0F5-8BA4-4834-9341-DE7C5CC14CAE}" dt="2022-03-03T14:08:49.757" v="10"/>
          <ac:picMkLst>
            <pc:docMk/>
            <pc:sldMk cId="4004420718" sldId="265"/>
            <ac:picMk id="4" creationId="{927A8F9C-7059-4869-9F7C-D481398A8965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1.293" v="11"/>
        <pc:sldMkLst>
          <pc:docMk/>
          <pc:sldMk cId="340196144" sldId="266"/>
        </pc:sldMkLst>
        <pc:picChg chg="add mod">
          <ac:chgData name="Janneke Francissen" userId="e9f1ff48-2d42-4ce7-81e6-7b659a81b717" providerId="ADAL" clId="{E69DC0F5-8BA4-4834-9341-DE7C5CC14CAE}" dt="2022-03-03T14:08:51.293" v="11"/>
          <ac:picMkLst>
            <pc:docMk/>
            <pc:sldMk cId="340196144" sldId="266"/>
            <ac:picMk id="4" creationId="{5F3D6115-56D7-4203-9CBC-F73D1C600B6D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3.542" v="12"/>
        <pc:sldMkLst>
          <pc:docMk/>
          <pc:sldMk cId="3747559165" sldId="267"/>
        </pc:sldMkLst>
        <pc:picChg chg="add mod">
          <ac:chgData name="Janneke Francissen" userId="e9f1ff48-2d42-4ce7-81e6-7b659a81b717" providerId="ADAL" clId="{E69DC0F5-8BA4-4834-9341-DE7C5CC14CAE}" dt="2022-03-03T14:08:53.542" v="12"/>
          <ac:picMkLst>
            <pc:docMk/>
            <pc:sldMk cId="3747559165" sldId="267"/>
            <ac:picMk id="10" creationId="{619C8491-5691-467D-BCC5-DFBF3C8FF60B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5.238" v="13"/>
        <pc:sldMkLst>
          <pc:docMk/>
          <pc:sldMk cId="66099549" sldId="268"/>
        </pc:sldMkLst>
        <pc:picChg chg="add mod">
          <ac:chgData name="Janneke Francissen" userId="e9f1ff48-2d42-4ce7-81e6-7b659a81b717" providerId="ADAL" clId="{E69DC0F5-8BA4-4834-9341-DE7C5CC14CAE}" dt="2022-03-03T14:08:55.238" v="13"/>
          <ac:picMkLst>
            <pc:docMk/>
            <pc:sldMk cId="66099549" sldId="268"/>
            <ac:picMk id="5" creationId="{5BD7F8BB-FECC-43A6-BDA6-564FD6B02D4C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7.373" v="14"/>
        <pc:sldMkLst>
          <pc:docMk/>
          <pc:sldMk cId="1495741199" sldId="269"/>
        </pc:sldMkLst>
        <pc:picChg chg="add mod">
          <ac:chgData name="Janneke Francissen" userId="e9f1ff48-2d42-4ce7-81e6-7b659a81b717" providerId="ADAL" clId="{E69DC0F5-8BA4-4834-9341-DE7C5CC14CAE}" dt="2022-03-03T14:08:57.373" v="14"/>
          <ac:picMkLst>
            <pc:docMk/>
            <pc:sldMk cId="1495741199" sldId="269"/>
            <ac:picMk id="5" creationId="{85C632CD-616D-42C9-892F-638638169299}"/>
          </ac:picMkLst>
        </pc:picChg>
      </pc:sldChg>
      <pc:sldChg chg="addSp modSp">
        <pc:chgData name="Janneke Francissen" userId="e9f1ff48-2d42-4ce7-81e6-7b659a81b717" providerId="ADAL" clId="{E69DC0F5-8BA4-4834-9341-DE7C5CC14CAE}" dt="2022-03-03T14:08:59.941" v="15"/>
        <pc:sldMkLst>
          <pc:docMk/>
          <pc:sldMk cId="3348246954" sldId="270"/>
        </pc:sldMkLst>
        <pc:picChg chg="add mod">
          <ac:chgData name="Janneke Francissen" userId="e9f1ff48-2d42-4ce7-81e6-7b659a81b717" providerId="ADAL" clId="{E69DC0F5-8BA4-4834-9341-DE7C5CC14CAE}" dt="2022-03-03T14:08:59.941" v="15"/>
          <ac:picMkLst>
            <pc:docMk/>
            <pc:sldMk cId="3348246954" sldId="270"/>
            <ac:picMk id="5" creationId="{CEECDE9C-B24D-44C4-BDF1-69099089287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4FE8B-7A65-9B47-8F56-2D30012BDEEE}" type="datetimeFigureOut">
              <a:rPr lang="nl-NL" smtClean="0"/>
              <a:t>3-3-2022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2CEB-2BFA-B94E-A417-6D5514E5CF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4177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32D6E-9725-964D-938F-E18D8D177D2F}" type="datetimeFigureOut">
              <a:rPr lang="nl-NL" smtClean="0"/>
              <a:t>3-3-2022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51376-0157-B84F-87E6-9CFD05A294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50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124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5168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1067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2957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6879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9731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4446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4446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2287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eeld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kstvak 3"/>
          <p:cNvSpPr txBox="1"/>
          <p:nvPr userDrawn="1"/>
        </p:nvSpPr>
        <p:spPr>
          <a:xfrm>
            <a:off x="0" y="468000"/>
            <a:ext cx="1764000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 userDrawn="1"/>
        </p:nvSpPr>
        <p:spPr>
          <a:xfrm>
            <a:off x="-1" y="468000"/>
            <a:ext cx="9144001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Beelddia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kader.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Tekst vrij te positioneren.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25,4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Selecteer de afbeelding en ga naar menu ‘Schikken / Naar achtergrond’ </a:t>
            </a:r>
            <a:br>
              <a:rPr lang="nl-NL" baseline="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om de afbeelding achter de tekst te plaatsen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  <p:sp>
        <p:nvSpPr>
          <p:cNvPr id="6" name="Tekstvak 5"/>
          <p:cNvSpPr txBox="1"/>
          <p:nvPr userDrawn="1"/>
        </p:nvSpPr>
        <p:spPr>
          <a:xfrm>
            <a:off x="5985164" y="2603697"/>
            <a:ext cx="2452255" cy="185913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b="1" dirty="0">
                <a:solidFill>
                  <a:schemeClr val="bg2">
                    <a:lumMod val="75000"/>
                  </a:schemeClr>
                </a:solidFill>
              </a:rPr>
              <a:t>Kop</a:t>
            </a:r>
            <a:br>
              <a:rPr lang="nl-NL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Plaatsing in gekleurd kader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Links of rechts tegen de rand aan plaatsen, hoogte afhankelijk van achterliggende afbeelding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Maak het kader rondom de tekst ca. 1 cm groter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3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921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+ cirkel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60000" y="2160000"/>
            <a:ext cx="6270171" cy="27774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8" name="Ovaal 7"/>
          <p:cNvSpPr/>
          <p:nvPr userDrawn="1"/>
        </p:nvSpPr>
        <p:spPr>
          <a:xfrm>
            <a:off x="432000" y="792000"/>
            <a:ext cx="1835999" cy="1835999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 userDrawn="1"/>
        </p:nvSpPr>
        <p:spPr>
          <a:xfrm>
            <a:off x="549899" y="936710"/>
            <a:ext cx="1600200" cy="154657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</a:t>
            </a: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grijzekader</a:t>
            </a: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5,5 cm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5,5 cm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2 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1 cm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771901"/>
            <a:ext cx="9144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57401" y="3771900"/>
            <a:ext cx="6542322" cy="971550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2057401" y="4743451"/>
            <a:ext cx="6542322" cy="400050"/>
          </a:xfrm>
        </p:spPr>
        <p:txBody>
          <a:bodyPr/>
          <a:lstStyle>
            <a:lvl1pPr marL="0" indent="0" algn="l">
              <a:buNone/>
              <a:defRPr sz="1800" b="1" i="0">
                <a:latin typeface="Calibri" charset="0"/>
                <a:ea typeface="Calibri" charset="0"/>
                <a:cs typeface="Calibri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0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00" y="927156"/>
            <a:ext cx="6542322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000" y="2717856"/>
            <a:ext cx="6542322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2160000" y="2697695"/>
            <a:ext cx="3586680" cy="692497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/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﻿</a:t>
            </a:r>
            <a:r>
              <a:rPr lang="nl-NL" sz="1400" dirty="0" err="1">
                <a:solidFill>
                  <a:schemeClr val="bg1"/>
                </a:solidFill>
              </a:rPr>
              <a:t>ProDemos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Hofweg</a:t>
            </a:r>
            <a:r>
              <a:rPr lang="nl-NL" sz="1400" dirty="0">
                <a:solidFill>
                  <a:schemeClr val="bg1"/>
                </a:solidFill>
              </a:rPr>
              <a:t> 1H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2511 AA Den Haag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(070) 757 02 00</a:t>
            </a: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info@prodemos.nl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prodemos.nl</a:t>
            </a:r>
            <a:endParaRPr lang="nl-NL" sz="1400" dirty="0">
              <a:solidFill>
                <a:schemeClr val="bg1"/>
              </a:solidFill>
            </a:endParaRPr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0" y="3688218"/>
            <a:ext cx="1511808" cy="271272"/>
          </a:xfrm>
          <a:prstGeom prst="rect">
            <a:avLst/>
          </a:prstGeom>
        </p:spPr>
      </p:pic>
      <p:sp>
        <p:nvSpPr>
          <p:cNvPr id="7" name="Rechthoek 6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107"/>
            <a:ext cx="2049577" cy="794362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160000" y="1577870"/>
            <a:ext cx="6270171" cy="6472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250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825751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0" y="1620000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78" y="32161"/>
            <a:ext cx="1357449" cy="459648"/>
          </a:xfrm>
          <a:prstGeom prst="rect">
            <a:avLst/>
          </a:prstGeom>
        </p:spPr>
      </p:pic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89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8" r:id="rId2"/>
    <p:sldLayoutId id="2147483680" r:id="rId3"/>
    <p:sldLayoutId id="2147483676" r:id="rId4"/>
    <p:sldLayoutId id="2147483681" r:id="rId5"/>
    <p:sldLayoutId id="2147483677" r:id="rId6"/>
    <p:sldLayoutId id="2147483675" r:id="rId7"/>
    <p:sldLayoutId id="2147483673" r:id="rId8"/>
    <p:sldLayoutId id="2147483679" r:id="rId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ts val="36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108000" indent="-108000" algn="l" defTabSz="685800" rtl="0" eaLnBrk="1" fontAlgn="t" latinLnBrk="0" hangingPunct="1">
        <a:lnSpc>
          <a:spcPts val="24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324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32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Nederland moet veel meer geld gaan investeren in defensie</a:t>
            </a:r>
          </a:p>
          <a:p>
            <a:pPr marL="0" indent="0">
              <a:buNone/>
            </a:pPr>
            <a:r>
              <a:rPr lang="nl-NL" dirty="0"/>
              <a:t>(</a:t>
            </a:r>
            <a:r>
              <a:rPr lang="nl" dirty="0">
                <a:ea typeface="+mn-lt"/>
                <a:cs typeface="+mn-lt"/>
              </a:rPr>
              <a:t>2% van het nationaal inkomen, zoals in de NAVO de bedoeling is, nu is het 1,4 %</a:t>
            </a:r>
            <a:r>
              <a:rPr lang="nl-NL" dirty="0">
                <a:ea typeface="+mn-lt"/>
                <a:cs typeface="+mn-lt"/>
              </a:rPr>
              <a:t>)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 1</a:t>
            </a:r>
          </a:p>
        </p:txBody>
      </p:sp>
      <p:pic>
        <p:nvPicPr>
          <p:cNvPr id="6" name="Afbeelding 5" descr="Afbeelding met kaart&#10;&#10;Automatisch gegenereerde beschrijving">
            <a:extLst>
              <a:ext uri="{FF2B5EF4-FFF2-40B4-BE49-F238E27FC236}">
                <a16:creationId xmlns:a16="http://schemas.microsoft.com/office/drawing/2014/main" id="{BC41932A-271B-4A75-9BD5-56277F003CA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30" t="9571" r="3506" b="-9571"/>
          <a:stretch/>
        </p:blipFill>
        <p:spPr>
          <a:xfrm>
            <a:off x="-340272" y="482217"/>
            <a:ext cx="21082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46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Nederland moet niet meedoen aan de sancties die de Europese Unie oplegt aan Rusland, want dan worden Nederlandse burgers geraakt in hun portemonnee.   </a:t>
            </a:r>
            <a:r>
              <a:rPr lang="nl-NL" dirty="0">
                <a:effectLst/>
              </a:rPr>
              <a:t> </a:t>
            </a: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 2</a:t>
            </a:r>
          </a:p>
        </p:txBody>
      </p:sp>
      <p:pic>
        <p:nvPicPr>
          <p:cNvPr id="4" name="Afbeelding 3" descr="Afbeelding met kaart&#10;&#10;Automatisch gegenereerde beschrijving">
            <a:extLst>
              <a:ext uri="{FF2B5EF4-FFF2-40B4-BE49-F238E27FC236}">
                <a16:creationId xmlns:a16="http://schemas.microsoft.com/office/drawing/2014/main" id="{14BD8F18-D90C-4B16-8EAE-CF318D0D54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30" t="9571" r="3506" b="-9571"/>
          <a:stretch/>
        </p:blipFill>
        <p:spPr>
          <a:xfrm>
            <a:off x="-340272" y="482217"/>
            <a:ext cx="21082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6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Het is goed dat het Westen Russische banken uit het betalingssysteem Swift zet. </a:t>
            </a:r>
            <a:r>
              <a:rPr lang="nl-NL" dirty="0">
                <a:effectLst/>
              </a:rPr>
              <a:t> </a:t>
            </a: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 3</a:t>
            </a:r>
          </a:p>
        </p:txBody>
      </p:sp>
      <p:pic>
        <p:nvPicPr>
          <p:cNvPr id="4" name="Afbeelding 3" descr="Afbeelding met kaart&#10;&#10;Automatisch gegenereerde beschrijving">
            <a:extLst>
              <a:ext uri="{FF2B5EF4-FFF2-40B4-BE49-F238E27FC236}">
                <a16:creationId xmlns:a16="http://schemas.microsoft.com/office/drawing/2014/main" id="{A9787A0E-3D71-4371-A1D9-980D75F0422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30" t="9571" r="3506" b="-9571"/>
          <a:stretch/>
        </p:blipFill>
        <p:spPr>
          <a:xfrm>
            <a:off x="-340272" y="482217"/>
            <a:ext cx="21082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04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Nederland moet neutraal blijven in dit conflict.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 4</a:t>
            </a:r>
          </a:p>
        </p:txBody>
      </p:sp>
      <p:pic>
        <p:nvPicPr>
          <p:cNvPr id="4" name="Afbeelding 3" descr="Afbeelding met kaart&#10;&#10;Automatisch gegenereerde beschrijving">
            <a:extLst>
              <a:ext uri="{FF2B5EF4-FFF2-40B4-BE49-F238E27FC236}">
                <a16:creationId xmlns:a16="http://schemas.microsoft.com/office/drawing/2014/main" id="{927A8F9C-7059-4869-9F7C-D481398A89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30" t="9571" r="3506" b="-9571"/>
          <a:stretch/>
        </p:blipFill>
        <p:spPr>
          <a:xfrm>
            <a:off x="-340272" y="482217"/>
            <a:ext cx="21082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42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Het is goed dat Nederland wapens levert aan Oekraïne.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 5</a:t>
            </a:r>
          </a:p>
        </p:txBody>
      </p:sp>
      <p:pic>
        <p:nvPicPr>
          <p:cNvPr id="4" name="Afbeelding 3" descr="Afbeelding met kaart&#10;&#10;Automatisch gegenereerde beschrijving">
            <a:extLst>
              <a:ext uri="{FF2B5EF4-FFF2-40B4-BE49-F238E27FC236}">
                <a16:creationId xmlns:a16="http://schemas.microsoft.com/office/drawing/2014/main" id="{5F3D6115-56D7-4203-9CBC-F73D1C600B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30" t="9571" r="3506" b="-9571"/>
          <a:stretch/>
        </p:blipFill>
        <p:spPr>
          <a:xfrm>
            <a:off x="-340272" y="482217"/>
            <a:ext cx="21082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9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De EU moet de Russische staatsmedia blijven toestaan om uit te zenden in EU-gebied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 6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E401D7-B42F-4C61-B56D-8A13CBC3D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017838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10" name="Afbeelding 9" descr="Afbeelding met kaart&#10;&#10;Automatisch gegenereerde beschrijving">
            <a:extLst>
              <a:ext uri="{FF2B5EF4-FFF2-40B4-BE49-F238E27FC236}">
                <a16:creationId xmlns:a16="http://schemas.microsoft.com/office/drawing/2014/main" id="{619C8491-5691-467D-BCC5-DFBF3C8FF6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30" t="9571" r="3506" b="-9571"/>
          <a:stretch/>
        </p:blipFill>
        <p:spPr>
          <a:xfrm>
            <a:off x="-340272" y="482217"/>
            <a:ext cx="21082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55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Nederland moet olie en gas uit Rusland boycotten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 7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E401D7-B42F-4C61-B56D-8A13CBC3D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017838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5" name="Afbeelding 4" descr="Afbeelding met kaart&#10;&#10;Automatisch gegenereerde beschrijving">
            <a:extLst>
              <a:ext uri="{FF2B5EF4-FFF2-40B4-BE49-F238E27FC236}">
                <a16:creationId xmlns:a16="http://schemas.microsoft.com/office/drawing/2014/main" id="{5BD7F8BB-FECC-43A6-BDA6-564FD6B02D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30" t="9571" r="3506" b="-9571"/>
          <a:stretch/>
        </p:blipFill>
        <p:spPr>
          <a:xfrm>
            <a:off x="-340272" y="482217"/>
            <a:ext cx="21082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9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Nederland moet ruimhartig zijn in het opvangen van vluchtelingen uit Oekraïne. 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 8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E401D7-B42F-4C61-B56D-8A13CBC3D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017838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5" name="Afbeelding 4" descr="Afbeelding met kaart&#10;&#10;Automatisch gegenereerde beschrijving">
            <a:extLst>
              <a:ext uri="{FF2B5EF4-FFF2-40B4-BE49-F238E27FC236}">
                <a16:creationId xmlns:a16="http://schemas.microsoft.com/office/drawing/2014/main" id="{85C632CD-616D-42C9-892F-63863816929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30" t="9571" r="3506" b="-9571"/>
          <a:stretch/>
        </p:blipFill>
        <p:spPr>
          <a:xfrm>
            <a:off x="-340272" y="482217"/>
            <a:ext cx="21082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74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Oekraïne moet versneld lid worden van de Europese Unie.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Stelling 9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E401D7-B42F-4C61-B56D-8A13CBC3D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017838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5" name="Afbeelding 4" descr="Afbeelding met kaart&#10;&#10;Automatisch gegenereerde beschrijving">
            <a:extLst>
              <a:ext uri="{FF2B5EF4-FFF2-40B4-BE49-F238E27FC236}">
                <a16:creationId xmlns:a16="http://schemas.microsoft.com/office/drawing/2014/main" id="{CEECDE9C-B24D-44C4-BDF1-6909908928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930" t="9571" r="3506" b="-9571"/>
          <a:stretch/>
        </p:blipFill>
        <p:spPr>
          <a:xfrm>
            <a:off x="-340272" y="482217"/>
            <a:ext cx="21082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24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oDemos">
  <a:themeElements>
    <a:clrScheme name="ProDemos blauw">
      <a:dk1>
        <a:srgbClr val="00B3E6"/>
      </a:dk1>
      <a:lt1>
        <a:srgbClr val="FFFFFF"/>
      </a:lt1>
      <a:dk2>
        <a:srgbClr val="1A1918"/>
      </a:dk2>
      <a:lt2>
        <a:srgbClr val="E7E6E6"/>
      </a:lt2>
      <a:accent1>
        <a:srgbClr val="00B3E6"/>
      </a:accent1>
      <a:accent2>
        <a:srgbClr val="58A337"/>
      </a:accent2>
      <a:accent3>
        <a:srgbClr val="FCC241"/>
      </a:accent3>
      <a:accent4>
        <a:srgbClr val="EB5B24"/>
      </a:accent4>
      <a:accent5>
        <a:srgbClr val="D7007E"/>
      </a:accent5>
      <a:accent6>
        <a:srgbClr val="C7B8A3"/>
      </a:accent6>
      <a:hlink>
        <a:srgbClr val="00B3E6"/>
      </a:hlink>
      <a:folHlink>
        <a:srgbClr val="C7B8A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emos powerpointtemplate-NL blauw.pptx" id="{1FE03B42-FA5B-B249-9D42-3F1CF70F5035}" vid="{A7055348-BA77-9D4B-B966-D0806BE6F94E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B7D61D776EC44EBF96354E46DD7CF7" ma:contentTypeVersion="6" ma:contentTypeDescription="Een nieuw document maken." ma:contentTypeScope="" ma:versionID="4822b641f888a48b868894bbb682b71f">
  <xsd:schema xmlns:xsd="http://www.w3.org/2001/XMLSchema" xmlns:xs="http://www.w3.org/2001/XMLSchema" xmlns:p="http://schemas.microsoft.com/office/2006/metadata/properties" xmlns:ns2="f6166596-befa-4d6e-9b8b-75e822e8a231" xmlns:ns3="3a7bcf79-13ec-4791-9315-eb816fa35df2" targetNamespace="http://schemas.microsoft.com/office/2006/metadata/properties" ma:root="true" ma:fieldsID="c88e0935024e888407724da21d0ba492" ns2:_="" ns3:_="">
    <xsd:import namespace="f6166596-befa-4d6e-9b8b-75e822e8a231"/>
    <xsd:import namespace="3a7bcf79-13ec-4791-9315-eb816fa35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66596-befa-4d6e-9b8b-75e822e8a2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cf79-13ec-4791-9315-eb816fa35d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2A46C3-7ACD-470A-A6C8-C974B16574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A4DFD5-36F1-40C0-8C12-35D7FFE2F47E}">
  <ds:schemaRefs>
    <ds:schemaRef ds:uri="http://purl.org/dc/dcmitype/"/>
    <ds:schemaRef ds:uri="3a7bcf79-13ec-4791-9315-eb816fa35df2"/>
    <ds:schemaRef ds:uri="http://www.w3.org/XML/1998/namespace"/>
    <ds:schemaRef ds:uri="http://schemas.microsoft.com/office/2006/documentManagement/types"/>
    <ds:schemaRef ds:uri="f6166596-befa-4d6e-9b8b-75e822e8a231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A3772A1-EB4B-49F1-88A3-9ABE3EE7A3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166596-befa-4d6e-9b8b-75e822e8a231"/>
    <ds:schemaRef ds:uri="3a7bcf79-13ec-4791-9315-eb816fa35d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5 a. ProDemos powerpointtemplate-NL blauw</Template>
  <TotalTime>24</TotalTime>
  <Words>160</Words>
  <Application>Microsoft Office PowerPoint</Application>
  <PresentationFormat>Diavoorstelling (16:9)</PresentationFormat>
  <Paragraphs>28</Paragraphs>
  <Slides>9</Slides>
  <Notes>9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ProDemos</vt:lpstr>
      <vt:lpstr>Stelling 1</vt:lpstr>
      <vt:lpstr>Stelling 2</vt:lpstr>
      <vt:lpstr>Stelling 3</vt:lpstr>
      <vt:lpstr>Stelling 4</vt:lpstr>
      <vt:lpstr>Stelling 5</vt:lpstr>
      <vt:lpstr>Stelling 6</vt:lpstr>
      <vt:lpstr>Stelling 7</vt:lpstr>
      <vt:lpstr>Stelling 8</vt:lpstr>
      <vt:lpstr>Stelling 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Stelling 1</dc:title>
  <dc:creator>Janneke Francissen</dc:creator>
  <cp:lastModifiedBy>Janneke Francissen</cp:lastModifiedBy>
  <cp:revision>4</cp:revision>
  <cp:lastPrinted>2017-06-07T13:51:27Z</cp:lastPrinted>
  <dcterms:created xsi:type="dcterms:W3CDTF">2022-03-03T13:50:23Z</dcterms:created>
  <dcterms:modified xsi:type="dcterms:W3CDTF">2022-03-03T15:02:13Z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0x010100BEB7D61D776EC44EBF96354E46DD7CF7</vt:lpwstr>
  </property>
</Properties>
</file>