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3"/>
  </p:notesMasterIdLst>
  <p:handoutMasterIdLst>
    <p:handoutMasterId r:id="rId24"/>
  </p:handoutMasterIdLst>
  <p:sldIdLst>
    <p:sldId id="279" r:id="rId5"/>
    <p:sldId id="301" r:id="rId6"/>
    <p:sldId id="305" r:id="rId7"/>
    <p:sldId id="306" r:id="rId8"/>
    <p:sldId id="318" r:id="rId9"/>
    <p:sldId id="319" r:id="rId10"/>
    <p:sldId id="299" r:id="rId11"/>
    <p:sldId id="298" r:id="rId12"/>
    <p:sldId id="297" r:id="rId13"/>
    <p:sldId id="300" r:id="rId14"/>
    <p:sldId id="313" r:id="rId15"/>
    <p:sldId id="303" r:id="rId16"/>
    <p:sldId id="308" r:id="rId17"/>
    <p:sldId id="311" r:id="rId18"/>
    <p:sldId id="314" r:id="rId19"/>
    <p:sldId id="315" r:id="rId20"/>
    <p:sldId id="312" r:id="rId21"/>
    <p:sldId id="320" r:id="rId2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6728E1-5837-1E81-5AA7-4B2DBEB9920F}" name="Sandra Boersma" initials="SB" userId="S::sandra@prodemos.nl::aa0d5c04-0f93-4a70-8f86-d3f3b8229c3c" providerId="AD"/>
  <p188:author id="{69C7EAFF-5257-5BCC-A44E-11CE66D2D3C4}" name="Sedi van Loon" initials="SL" userId="S::sedi@prodemos.nl::e92ac43e-c176-40b7-8001-c8e58642ef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8AF18-DC30-48FE-9E07-E3180428FD38}" v="9" dt="2024-09-12T11:17:49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nick Kirwan" userId="9a59ccf2-ff56-4baa-9c1a-5e00a0986d43" providerId="ADAL" clId="{8498AF18-DC30-48FE-9E07-E3180428FD38}"/>
    <pc:docChg chg="undo custSel modSld">
      <pc:chgData name="Jonnick Kirwan" userId="9a59ccf2-ff56-4baa-9c1a-5e00a0986d43" providerId="ADAL" clId="{8498AF18-DC30-48FE-9E07-E3180428FD38}" dt="2024-09-12T11:17:49.375" v="8" actId="1076"/>
      <pc:docMkLst>
        <pc:docMk/>
      </pc:docMkLst>
      <pc:sldChg chg="addSp delSp modSp mod delAnim">
        <pc:chgData name="Jonnick Kirwan" userId="9a59ccf2-ff56-4baa-9c1a-5e00a0986d43" providerId="ADAL" clId="{8498AF18-DC30-48FE-9E07-E3180428FD38}" dt="2024-09-12T11:17:49.375" v="8" actId="1076"/>
        <pc:sldMkLst>
          <pc:docMk/>
          <pc:sldMk cId="3298608847" sldId="318"/>
        </pc:sldMkLst>
        <pc:picChg chg="del">
          <ac:chgData name="Jonnick Kirwan" userId="9a59ccf2-ff56-4baa-9c1a-5e00a0986d43" providerId="ADAL" clId="{8498AF18-DC30-48FE-9E07-E3180428FD38}" dt="2024-09-12T11:17:26.851" v="0" actId="478"/>
          <ac:picMkLst>
            <pc:docMk/>
            <pc:sldMk cId="3298608847" sldId="318"/>
            <ac:picMk id="7" creationId="{AB935E7B-255D-F24A-D281-A92282A84E84}"/>
          </ac:picMkLst>
        </pc:picChg>
        <pc:picChg chg="add mod">
          <ac:chgData name="Jonnick Kirwan" userId="9a59ccf2-ff56-4baa-9c1a-5e00a0986d43" providerId="ADAL" clId="{8498AF18-DC30-48FE-9E07-E3180428FD38}" dt="2024-09-12T11:17:49.375" v="8" actId="1076"/>
          <ac:picMkLst>
            <pc:docMk/>
            <pc:sldMk cId="3298608847" sldId="318"/>
            <ac:picMk id="10" creationId="{B86265BB-8B2D-D012-E4AF-4EC0CB34E69B}"/>
          </ac:picMkLst>
        </pc:picChg>
      </pc:sldChg>
    </pc:docChg>
  </pc:docChgLst>
  <pc:docChgLst>
    <pc:chgData name="Sedi van Loon" userId="S::sedi@prodemos.nl::e92ac43e-c176-40b7-8001-c8e58642eff9" providerId="AD" clId="Web-{8EB1A989-5FE0-0C91-7389-FB02F2FFF7EC}"/>
    <pc:docChg chg="mod addSld modSld">
      <pc:chgData name="Sedi van Loon" userId="S::sedi@prodemos.nl::e92ac43e-c176-40b7-8001-c8e58642eff9" providerId="AD" clId="Web-{8EB1A989-5FE0-0C91-7389-FB02F2FFF7EC}" dt="2024-09-05T07:29:39.491" v="20" actId="14100"/>
      <pc:docMkLst>
        <pc:docMk/>
      </pc:docMkLst>
      <pc:sldChg chg="modSp modCm">
        <pc:chgData name="Sedi van Loon" userId="S::sedi@prodemos.nl::e92ac43e-c176-40b7-8001-c8e58642eff9" providerId="AD" clId="Web-{8EB1A989-5FE0-0C91-7389-FB02F2FFF7EC}" dt="2024-09-05T07:25:31.080" v="6" actId="20577"/>
        <pc:sldMkLst>
          <pc:docMk/>
          <pc:sldMk cId="209586764" sldId="297"/>
        </pc:sldMkLst>
        <pc:spChg chg="mod">
          <ac:chgData name="Sedi van Loon" userId="S::sedi@prodemos.nl::e92ac43e-c176-40b7-8001-c8e58642eff9" providerId="AD" clId="Web-{8EB1A989-5FE0-0C91-7389-FB02F2FFF7EC}" dt="2024-09-05T07:25:31.080" v="6" actId="20577"/>
          <ac:spMkLst>
            <pc:docMk/>
            <pc:sldMk cId="209586764" sldId="297"/>
            <ac:spMk id="2" creationId="{330FAE95-46C6-5A6F-0CB8-825218B1F4C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edi van Loon" userId="S::sedi@prodemos.nl::e92ac43e-c176-40b7-8001-c8e58642eff9" providerId="AD" clId="Web-{8EB1A989-5FE0-0C91-7389-FB02F2FFF7EC}" dt="2024-09-05T07:25:28.846" v="5" actId="20577"/>
              <pc2:cmMkLst xmlns:pc2="http://schemas.microsoft.com/office/powerpoint/2019/9/main/command">
                <pc:docMk/>
                <pc:sldMk cId="209586764" sldId="297"/>
                <pc2:cmMk id="{A8815A79-8C12-4EF9-849D-E1E357686EEB}"/>
              </pc2:cmMkLst>
            </pc226:cmChg>
          </p:ext>
        </pc:extLst>
      </pc:sldChg>
      <pc:sldChg chg="modSp modCm">
        <pc:chgData name="Sedi van Loon" userId="S::sedi@prodemos.nl::e92ac43e-c176-40b7-8001-c8e58642eff9" providerId="AD" clId="Web-{8EB1A989-5FE0-0C91-7389-FB02F2FFF7EC}" dt="2024-09-05T07:26:31.253" v="14" actId="20577"/>
        <pc:sldMkLst>
          <pc:docMk/>
          <pc:sldMk cId="3799920347" sldId="298"/>
        </pc:sldMkLst>
        <pc:spChg chg="mod">
          <ac:chgData name="Sedi van Loon" userId="S::sedi@prodemos.nl::e92ac43e-c176-40b7-8001-c8e58642eff9" providerId="AD" clId="Web-{8EB1A989-5FE0-0C91-7389-FB02F2FFF7EC}" dt="2024-09-05T07:26:31.253" v="14" actId="20577"/>
          <ac:spMkLst>
            <pc:docMk/>
            <pc:sldMk cId="3799920347" sldId="298"/>
            <ac:spMk id="2" creationId="{71167CBD-0B33-BD10-4795-FFB38544732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edi van Loon" userId="S::sedi@prodemos.nl::e92ac43e-c176-40b7-8001-c8e58642eff9" providerId="AD" clId="Web-{8EB1A989-5FE0-0C91-7389-FB02F2FFF7EC}" dt="2024-09-05T07:26:23.315" v="12" actId="20577"/>
              <pc2:cmMkLst xmlns:pc2="http://schemas.microsoft.com/office/powerpoint/2019/9/main/command">
                <pc:docMk/>
                <pc:sldMk cId="3799920347" sldId="298"/>
                <pc2:cmMk id="{60C50FCF-C4A0-4B29-BFDA-2B4E214D21A3}"/>
              </pc2:cmMkLst>
            </pc226:cmChg>
          </p:ext>
        </pc:extLst>
      </pc:sldChg>
      <pc:sldChg chg="modSp">
        <pc:chgData name="Sedi van Loon" userId="S::sedi@prodemos.nl::e92ac43e-c176-40b7-8001-c8e58642eff9" providerId="AD" clId="Web-{8EB1A989-5FE0-0C91-7389-FB02F2FFF7EC}" dt="2024-09-05T07:29:39.491" v="20" actId="14100"/>
        <pc:sldMkLst>
          <pc:docMk/>
          <pc:sldMk cId="661306021" sldId="303"/>
        </pc:sldMkLst>
        <pc:spChg chg="mod">
          <ac:chgData name="Sedi van Loon" userId="S::sedi@prodemos.nl::e92ac43e-c176-40b7-8001-c8e58642eff9" providerId="AD" clId="Web-{8EB1A989-5FE0-0C91-7389-FB02F2FFF7EC}" dt="2024-09-05T07:29:39.491" v="20" actId="14100"/>
          <ac:spMkLst>
            <pc:docMk/>
            <pc:sldMk cId="661306021" sldId="303"/>
            <ac:spMk id="6" creationId="{C0D28582-9355-510A-985F-2AAE2828F50A}"/>
          </ac:spMkLst>
        </pc:spChg>
      </pc:sldChg>
      <pc:sldChg chg="modSp new">
        <pc:chgData name="Sedi van Loon" userId="S::sedi@prodemos.nl::e92ac43e-c176-40b7-8001-c8e58642eff9" providerId="AD" clId="Web-{8EB1A989-5FE0-0C91-7389-FB02F2FFF7EC}" dt="2024-09-05T07:28:29.240" v="18" actId="20577"/>
        <pc:sldMkLst>
          <pc:docMk/>
          <pc:sldMk cId="1532791432" sldId="320"/>
        </pc:sldMkLst>
        <pc:spChg chg="mod">
          <ac:chgData name="Sedi van Loon" userId="S::sedi@prodemos.nl::e92ac43e-c176-40b7-8001-c8e58642eff9" providerId="AD" clId="Web-{8EB1A989-5FE0-0C91-7389-FB02F2FFF7EC}" dt="2024-09-05T07:28:29.240" v="18" actId="20577"/>
          <ac:spMkLst>
            <pc:docMk/>
            <pc:sldMk cId="1532791432" sldId="320"/>
            <ac:spMk id="2" creationId="{3F8C31C2-BCD9-1CF7-B0B7-1C27DB595E6B}"/>
          </ac:spMkLst>
        </pc:spChg>
      </pc:sldChg>
    </pc:docChg>
  </pc:docChgLst>
  <pc:docChgLst>
    <pc:chgData name="Sandra Boersma" userId="aa0d5c04-0f93-4a70-8f86-d3f3b8229c3c" providerId="ADAL" clId="{6F79AB9C-2389-40E6-8173-FB58B22CC8A1}"/>
    <pc:docChg chg="undo custSel modSld">
      <pc:chgData name="Sandra Boersma" userId="aa0d5c04-0f93-4a70-8f86-d3f3b8229c3c" providerId="ADAL" clId="{6F79AB9C-2389-40E6-8173-FB58B22CC8A1}" dt="2024-09-04T16:01:41.792" v="208" actId="6549"/>
      <pc:docMkLst>
        <pc:docMk/>
      </pc:docMkLst>
      <pc:sldChg chg="modSp mod addCm modCm">
        <pc:chgData name="Sandra Boersma" userId="aa0d5c04-0f93-4a70-8f86-d3f3b8229c3c" providerId="ADAL" clId="{6F79AB9C-2389-40E6-8173-FB58B22CC8A1}" dt="2024-09-04T15:16:59.208" v="28" actId="20577"/>
        <pc:sldMkLst>
          <pc:docMk/>
          <pc:sldMk cId="209586764" sldId="297"/>
        </pc:sldMkLst>
        <pc:spChg chg="mod">
          <ac:chgData name="Sandra Boersma" userId="aa0d5c04-0f93-4a70-8f86-d3f3b8229c3c" providerId="ADAL" clId="{6F79AB9C-2389-40E6-8173-FB58B22CC8A1}" dt="2024-09-04T15:16:59.208" v="28" actId="20577"/>
          <ac:spMkLst>
            <pc:docMk/>
            <pc:sldMk cId="209586764" sldId="297"/>
            <ac:spMk id="2" creationId="{330FAE95-46C6-5A6F-0CB8-825218B1F4C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andra Boersma" userId="aa0d5c04-0f93-4a70-8f86-d3f3b8229c3c" providerId="ADAL" clId="{6F79AB9C-2389-40E6-8173-FB58B22CC8A1}" dt="2024-09-04T15:16:59.208" v="28" actId="20577"/>
              <pc2:cmMkLst xmlns:pc2="http://schemas.microsoft.com/office/powerpoint/2019/9/main/command">
                <pc:docMk/>
                <pc:sldMk cId="209586764" sldId="297"/>
                <pc2:cmMk id="{A8815A79-8C12-4EF9-849D-E1E357686EEB}"/>
              </pc2:cmMkLst>
            </pc226:cmChg>
          </p:ext>
        </pc:extLst>
      </pc:sldChg>
      <pc:sldChg chg="addCm">
        <pc:chgData name="Sandra Boersma" userId="aa0d5c04-0f93-4a70-8f86-d3f3b8229c3c" providerId="ADAL" clId="{6F79AB9C-2389-40E6-8173-FB58B22CC8A1}" dt="2024-09-04T15:18:06.571" v="29"/>
        <pc:sldMkLst>
          <pc:docMk/>
          <pc:sldMk cId="3799920347" sldId="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Boersma" userId="aa0d5c04-0f93-4a70-8f86-d3f3b8229c3c" providerId="ADAL" clId="{6F79AB9C-2389-40E6-8173-FB58B22CC8A1}" dt="2024-09-04T15:18:06.571" v="29"/>
              <pc2:cmMkLst xmlns:pc2="http://schemas.microsoft.com/office/powerpoint/2019/9/main/command">
                <pc:docMk/>
                <pc:sldMk cId="3799920347" sldId="298"/>
                <pc2:cmMk id="{60C50FCF-C4A0-4B29-BFDA-2B4E214D21A3}"/>
              </pc2:cmMkLst>
            </pc226:cmChg>
          </p:ext>
        </pc:extLst>
      </pc:sldChg>
      <pc:sldChg chg="modSp mod">
        <pc:chgData name="Sandra Boersma" userId="aa0d5c04-0f93-4a70-8f86-d3f3b8229c3c" providerId="ADAL" clId="{6F79AB9C-2389-40E6-8173-FB58B22CC8A1}" dt="2024-09-04T15:08:18.734" v="9" actId="20577"/>
        <pc:sldMkLst>
          <pc:docMk/>
          <pc:sldMk cId="4256157527" sldId="299"/>
        </pc:sldMkLst>
        <pc:spChg chg="mod">
          <ac:chgData name="Sandra Boersma" userId="aa0d5c04-0f93-4a70-8f86-d3f3b8229c3c" providerId="ADAL" clId="{6F79AB9C-2389-40E6-8173-FB58B22CC8A1}" dt="2024-09-04T15:08:18.734" v="9" actId="20577"/>
          <ac:spMkLst>
            <pc:docMk/>
            <pc:sldMk cId="4256157527" sldId="299"/>
            <ac:spMk id="2" creationId="{71167CBD-0B33-BD10-4795-FFB38544732A}"/>
          </ac:spMkLst>
        </pc:spChg>
      </pc:sldChg>
      <pc:sldChg chg="addCm delCm">
        <pc:chgData name="Sandra Boersma" userId="aa0d5c04-0f93-4a70-8f86-d3f3b8229c3c" providerId="ADAL" clId="{6F79AB9C-2389-40E6-8173-FB58B22CC8A1}" dt="2024-09-04T15:16:50.724" v="27"/>
        <pc:sldMkLst>
          <pc:docMk/>
          <pc:sldMk cId="1957909481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Sandra Boersma" userId="aa0d5c04-0f93-4a70-8f86-d3f3b8229c3c" providerId="ADAL" clId="{6F79AB9C-2389-40E6-8173-FB58B22CC8A1}" dt="2024-09-04T15:16:50.724" v="27"/>
              <pc2:cmMkLst xmlns:pc2="http://schemas.microsoft.com/office/powerpoint/2019/9/main/command">
                <pc:docMk/>
                <pc:sldMk cId="1957909481" sldId="300"/>
                <pc2:cmMk id="{997DCDA4-F892-4360-AC79-D8215C1629F1}"/>
              </pc2:cmMkLst>
            </pc226:cmChg>
          </p:ext>
        </pc:extLst>
      </pc:sldChg>
      <pc:sldChg chg="addSp modSp mod addCm modCm">
        <pc:chgData name="Sandra Boersma" userId="aa0d5c04-0f93-4a70-8f86-d3f3b8229c3c" providerId="ADAL" clId="{6F79AB9C-2389-40E6-8173-FB58B22CC8A1}" dt="2024-09-04T16:01:41.792" v="208" actId="6549"/>
        <pc:sldMkLst>
          <pc:docMk/>
          <pc:sldMk cId="661306021" sldId="303"/>
        </pc:sldMkLst>
        <pc:spChg chg="add">
          <ac:chgData name="Sandra Boersma" userId="aa0d5c04-0f93-4a70-8f86-d3f3b8229c3c" providerId="ADAL" clId="{6F79AB9C-2389-40E6-8173-FB58B22CC8A1}" dt="2024-09-04T15:53:38.586" v="51"/>
          <ac:spMkLst>
            <pc:docMk/>
            <pc:sldMk cId="661306021" sldId="303"/>
            <ac:spMk id="2" creationId="{69BB4DC2-39BF-4149-6290-512FC8AF1D85}"/>
          </ac:spMkLst>
        </pc:spChg>
        <pc:spChg chg="add">
          <ac:chgData name="Sandra Boersma" userId="aa0d5c04-0f93-4a70-8f86-d3f3b8229c3c" providerId="ADAL" clId="{6F79AB9C-2389-40E6-8173-FB58B22CC8A1}" dt="2024-09-04T15:53:49.490" v="52"/>
          <ac:spMkLst>
            <pc:docMk/>
            <pc:sldMk cId="661306021" sldId="303"/>
            <ac:spMk id="5" creationId="{84EEE48C-0728-5CD2-938A-AB8B7D1496BA}"/>
          </ac:spMkLst>
        </pc:spChg>
        <pc:spChg chg="mod">
          <ac:chgData name="Sandra Boersma" userId="aa0d5c04-0f93-4a70-8f86-d3f3b8229c3c" providerId="ADAL" clId="{6F79AB9C-2389-40E6-8173-FB58B22CC8A1}" dt="2024-09-04T16:01:41.792" v="208" actId="6549"/>
          <ac:spMkLst>
            <pc:docMk/>
            <pc:sldMk cId="661306021" sldId="303"/>
            <ac:spMk id="6" creationId="{C0D28582-9355-510A-985F-2AAE2828F5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andra Boersma" userId="aa0d5c04-0f93-4a70-8f86-d3f3b8229c3c" providerId="ADAL" clId="{6F79AB9C-2389-40E6-8173-FB58B22CC8A1}" dt="2024-09-04T16:01:41.792" v="208" actId="6549"/>
              <pc2:cmMkLst xmlns:pc2="http://schemas.microsoft.com/office/powerpoint/2019/9/main/command">
                <pc:docMk/>
                <pc:sldMk cId="661306021" sldId="303"/>
                <pc2:cmMk id="{E6B7DAAE-4CDA-4646-B4AC-CD320FB171CB}"/>
              </pc2:cmMkLst>
            </pc226:cmChg>
          </p:ext>
        </pc:extLst>
      </pc:sldChg>
      <pc:sldChg chg="modSp mod addCm">
        <pc:chgData name="Sandra Boersma" userId="aa0d5c04-0f93-4a70-8f86-d3f3b8229c3c" providerId="ADAL" clId="{6F79AB9C-2389-40E6-8173-FB58B22CC8A1}" dt="2024-09-04T15:22:47.502" v="50"/>
        <pc:sldMkLst>
          <pc:docMk/>
          <pc:sldMk cId="2244829585" sldId="312"/>
        </pc:sldMkLst>
        <pc:spChg chg="mod">
          <ac:chgData name="Sandra Boersma" userId="aa0d5c04-0f93-4a70-8f86-d3f3b8229c3c" providerId="ADAL" clId="{6F79AB9C-2389-40E6-8173-FB58B22CC8A1}" dt="2024-09-04T15:22:17.473" v="49" actId="20577"/>
          <ac:spMkLst>
            <pc:docMk/>
            <pc:sldMk cId="2244829585" sldId="312"/>
            <ac:spMk id="3" creationId="{89C88375-974E-1E12-9355-AC42C237156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ndra Boersma" userId="aa0d5c04-0f93-4a70-8f86-d3f3b8229c3c" providerId="ADAL" clId="{6F79AB9C-2389-40E6-8173-FB58B22CC8A1}" dt="2024-09-04T15:22:47.502" v="50"/>
              <pc2:cmMkLst xmlns:pc2="http://schemas.microsoft.com/office/powerpoint/2019/9/main/command">
                <pc:docMk/>
                <pc:sldMk cId="2244829585" sldId="312"/>
                <pc2:cmMk id="{3D1B80A4-5316-45D0-8867-0098D76D8170}"/>
              </pc2:cmMkLst>
            </pc226:cmChg>
          </p:ext>
        </pc:extLst>
      </pc:sldChg>
      <pc:sldChg chg="modSp mod">
        <pc:chgData name="Sandra Boersma" userId="aa0d5c04-0f93-4a70-8f86-d3f3b8229c3c" providerId="ADAL" clId="{6F79AB9C-2389-40E6-8173-FB58B22CC8A1}" dt="2024-09-04T15:22:01.367" v="43" actId="20577"/>
        <pc:sldMkLst>
          <pc:docMk/>
          <pc:sldMk cId="2234398808" sldId="315"/>
        </pc:sldMkLst>
        <pc:spChg chg="mod">
          <ac:chgData name="Sandra Boersma" userId="aa0d5c04-0f93-4a70-8f86-d3f3b8229c3c" providerId="ADAL" clId="{6F79AB9C-2389-40E6-8173-FB58B22CC8A1}" dt="2024-09-04T15:22:01.367" v="43" actId="20577"/>
          <ac:spMkLst>
            <pc:docMk/>
            <pc:sldMk cId="2234398808" sldId="315"/>
            <ac:spMk id="2" creationId="{98D58B9B-1C89-2161-8EA9-C4C64FA5C1F1}"/>
          </ac:spMkLst>
        </pc:spChg>
      </pc:sldChg>
      <pc:sldChg chg="modSp mod">
        <pc:chgData name="Sandra Boersma" userId="aa0d5c04-0f93-4a70-8f86-d3f3b8229c3c" providerId="ADAL" clId="{6F79AB9C-2389-40E6-8173-FB58B22CC8A1}" dt="2024-09-04T15:07:31.353" v="5" actId="20577"/>
        <pc:sldMkLst>
          <pc:docMk/>
          <pc:sldMk cId="3298608847" sldId="318"/>
        </pc:sldMkLst>
        <pc:spChg chg="mod">
          <ac:chgData name="Sandra Boersma" userId="aa0d5c04-0f93-4a70-8f86-d3f3b8229c3c" providerId="ADAL" clId="{6F79AB9C-2389-40E6-8173-FB58B22CC8A1}" dt="2024-09-04T15:07:31.353" v="5" actId="20577"/>
          <ac:spMkLst>
            <pc:docMk/>
            <pc:sldMk cId="3298608847" sldId="318"/>
            <ac:spMk id="2" creationId="{09BE61CA-A004-D51F-89A4-3B0972F59D48}"/>
          </ac:spMkLst>
        </pc:spChg>
        <pc:picChg chg="mod">
          <ac:chgData name="Sandra Boersma" userId="aa0d5c04-0f93-4a70-8f86-d3f3b8229c3c" providerId="ADAL" clId="{6F79AB9C-2389-40E6-8173-FB58B22CC8A1}" dt="2024-09-04T15:07:14.254" v="3" actId="1076"/>
          <ac:picMkLst>
            <pc:docMk/>
            <pc:sldMk cId="3298608847" sldId="318"/>
            <ac:picMk id="8" creationId="{EAE93EE6-7D28-BF43-5700-4E42D0AFE0D5}"/>
          </ac:picMkLst>
        </pc:picChg>
      </pc:sldChg>
    </pc:docChg>
  </pc:docChgLst>
  <pc:docChgLst>
    <pc:chgData name="Sandra Boersma" userId="S::sandra@prodemos.nl::aa0d5c04-0f93-4a70-8f86-d3f3b8229c3c" providerId="AD" clId="Web-{064BAF6E-7185-3ABC-EBB6-CADB99FA5AAD}"/>
    <pc:docChg chg="modSld">
      <pc:chgData name="Sandra Boersma" userId="S::sandra@prodemos.nl::aa0d5c04-0f93-4a70-8f86-d3f3b8229c3c" providerId="AD" clId="Web-{064BAF6E-7185-3ABC-EBB6-CADB99FA5AAD}" dt="2024-09-04T15:02:58.299" v="1" actId="20577"/>
      <pc:docMkLst>
        <pc:docMk/>
      </pc:docMkLst>
      <pc:sldChg chg="modSp">
        <pc:chgData name="Sandra Boersma" userId="S::sandra@prodemos.nl::aa0d5c04-0f93-4a70-8f86-d3f3b8229c3c" providerId="AD" clId="Web-{064BAF6E-7185-3ABC-EBB6-CADB99FA5AAD}" dt="2024-09-04T15:02:58.299" v="1" actId="20577"/>
        <pc:sldMkLst>
          <pc:docMk/>
          <pc:sldMk cId="7667022" sldId="279"/>
        </pc:sldMkLst>
        <pc:spChg chg="mod">
          <ac:chgData name="Sandra Boersma" userId="S::sandra@prodemos.nl::aa0d5c04-0f93-4a70-8f86-d3f3b8229c3c" providerId="AD" clId="Web-{064BAF6E-7185-3ABC-EBB6-CADB99FA5AAD}" dt="2024-09-04T15:02:58.299" v="1" actId="20577"/>
          <ac:spMkLst>
            <pc:docMk/>
            <pc:sldMk cId="7667022" sldId="279"/>
            <ac:spMk id="10" creationId="{00000000-0000-0000-0000-000000000000}"/>
          </ac:spMkLst>
        </pc:spChg>
      </pc:sldChg>
    </pc:docChg>
  </pc:docChgLst>
  <pc:docChgLst>
    <pc:chgData name="Sedi van Loon" userId="e92ac43e-c176-40b7-8001-c8e58642eff9" providerId="ADAL" clId="{C877730C-667A-44B3-9AC5-860CAF96D977}"/>
    <pc:docChg chg="undo custSel addSld delSld modSld sldOrd addMainMaster delMainMaster">
      <pc:chgData name="Sedi van Loon" userId="e92ac43e-c176-40b7-8001-c8e58642eff9" providerId="ADAL" clId="{C877730C-667A-44B3-9AC5-860CAF96D977}" dt="2024-08-27T09:45:51.585" v="1249" actId="6549"/>
      <pc:docMkLst>
        <pc:docMk/>
      </pc:docMkLst>
      <pc:sldChg chg="modSp del mod">
        <pc:chgData name="Sedi van Loon" userId="e92ac43e-c176-40b7-8001-c8e58642eff9" providerId="ADAL" clId="{C877730C-667A-44B3-9AC5-860CAF96D977}" dt="2024-08-27T09:05:02.096" v="1242" actId="47"/>
        <pc:sldMkLst>
          <pc:docMk/>
          <pc:sldMk cId="3261019254" sldId="302"/>
        </pc:sldMkLst>
        <pc:spChg chg="mod">
          <ac:chgData name="Sedi van Loon" userId="e92ac43e-c176-40b7-8001-c8e58642eff9" providerId="ADAL" clId="{C877730C-667A-44B3-9AC5-860CAF96D977}" dt="2024-08-27T09:04:54.532" v="1240" actId="21"/>
          <ac:spMkLst>
            <pc:docMk/>
            <pc:sldMk cId="3261019254" sldId="302"/>
            <ac:spMk id="2" creationId="{E8D4B80A-E09B-77EC-8A12-7214ACC98244}"/>
          </ac:spMkLst>
        </pc:spChg>
        <pc:spChg chg="mod">
          <ac:chgData name="Sedi van Loon" userId="e92ac43e-c176-40b7-8001-c8e58642eff9" providerId="ADAL" clId="{C877730C-667A-44B3-9AC5-860CAF96D977}" dt="2024-08-27T09:04:46.161" v="1238" actId="21"/>
          <ac:spMkLst>
            <pc:docMk/>
            <pc:sldMk cId="3261019254" sldId="302"/>
            <ac:spMk id="5" creationId="{19ED9A3C-1690-D40A-0D97-6C122FD5695F}"/>
          </ac:spMkLst>
        </pc:spChg>
      </pc:sldChg>
      <pc:sldChg chg="modSp mod">
        <pc:chgData name="Sedi van Loon" userId="e92ac43e-c176-40b7-8001-c8e58642eff9" providerId="ADAL" clId="{C877730C-667A-44B3-9AC5-860CAF96D977}" dt="2024-08-23T10:58:18.661" v="769" actId="1076"/>
        <pc:sldMkLst>
          <pc:docMk/>
          <pc:sldMk cId="661306021" sldId="303"/>
        </pc:sldMkLst>
        <pc:spChg chg="mod">
          <ac:chgData name="Sedi van Loon" userId="e92ac43e-c176-40b7-8001-c8e58642eff9" providerId="ADAL" clId="{C877730C-667A-44B3-9AC5-860CAF96D977}" dt="2024-08-23T10:58:18.661" v="769" actId="1076"/>
          <ac:spMkLst>
            <pc:docMk/>
            <pc:sldMk cId="661306021" sldId="303"/>
            <ac:spMk id="3" creationId="{89C88375-974E-1E12-9355-AC42C237156A}"/>
          </ac:spMkLst>
        </pc:spChg>
        <pc:spChg chg="mod">
          <ac:chgData name="Sedi van Loon" userId="e92ac43e-c176-40b7-8001-c8e58642eff9" providerId="ADAL" clId="{C877730C-667A-44B3-9AC5-860CAF96D977}" dt="2024-08-23T10:58:14.875" v="768" actId="1076"/>
          <ac:spMkLst>
            <pc:docMk/>
            <pc:sldMk cId="661306021" sldId="303"/>
            <ac:spMk id="6" creationId="{C0D28582-9355-510A-985F-2AAE2828F50A}"/>
          </ac:spMkLst>
        </pc:spChg>
      </pc:sldChg>
      <pc:sldChg chg="del">
        <pc:chgData name="Sedi van Loon" userId="e92ac43e-c176-40b7-8001-c8e58642eff9" providerId="ADAL" clId="{C877730C-667A-44B3-9AC5-860CAF96D977}" dt="2024-08-23T07:52:05.727" v="328" actId="47"/>
        <pc:sldMkLst>
          <pc:docMk/>
          <pc:sldMk cId="2591326840" sldId="304"/>
        </pc:sldMkLst>
      </pc:sldChg>
      <pc:sldChg chg="addSp delSp modSp add mod">
        <pc:chgData name="Sedi van Loon" userId="e92ac43e-c176-40b7-8001-c8e58642eff9" providerId="ADAL" clId="{C877730C-667A-44B3-9AC5-860CAF96D977}" dt="2024-08-27T09:06:13.477" v="1243" actId="3626"/>
        <pc:sldMkLst>
          <pc:docMk/>
          <pc:sldMk cId="3902896634" sldId="305"/>
        </pc:sldMkLst>
        <pc:spChg chg="mod">
          <ac:chgData name="Sedi van Loon" userId="e92ac43e-c176-40b7-8001-c8e58642eff9" providerId="ADAL" clId="{C877730C-667A-44B3-9AC5-860CAF96D977}" dt="2024-08-23T07:04:36.696" v="88" actId="20577"/>
          <ac:spMkLst>
            <pc:docMk/>
            <pc:sldMk cId="3902896634" sldId="305"/>
            <ac:spMk id="2" creationId="{E8D4B80A-E09B-77EC-8A12-7214ACC98244}"/>
          </ac:spMkLst>
        </pc:spChg>
        <pc:spChg chg="add mod">
          <ac:chgData name="Sedi van Loon" userId="e92ac43e-c176-40b7-8001-c8e58642eff9" providerId="ADAL" clId="{C877730C-667A-44B3-9AC5-860CAF96D977}" dt="2024-08-23T07:04:38.329" v="89" actId="478"/>
          <ac:spMkLst>
            <pc:docMk/>
            <pc:sldMk cId="3902896634" sldId="305"/>
            <ac:spMk id="5" creationId="{4161EC0A-FDBD-74CE-618F-58D7E964F9EB}"/>
          </ac:spMkLst>
        </pc:spChg>
        <pc:picChg chg="add mod modCrop">
          <ac:chgData name="Sedi van Loon" userId="e92ac43e-c176-40b7-8001-c8e58642eff9" providerId="ADAL" clId="{C877730C-667A-44B3-9AC5-860CAF96D977}" dt="2024-08-27T09:06:13.477" v="1243" actId="3626"/>
          <ac:picMkLst>
            <pc:docMk/>
            <pc:sldMk cId="3902896634" sldId="305"/>
            <ac:picMk id="7" creationId="{1101BF18-4D0E-01AA-E2C7-5C35FD7277DF}"/>
          </ac:picMkLst>
        </pc:picChg>
        <pc:picChg chg="del">
          <ac:chgData name="Sedi van Loon" userId="e92ac43e-c176-40b7-8001-c8e58642eff9" providerId="ADAL" clId="{C877730C-667A-44B3-9AC5-860CAF96D977}" dt="2024-08-23T07:04:38.329" v="89" actId="478"/>
          <ac:picMkLst>
            <pc:docMk/>
            <pc:sldMk cId="3902896634" sldId="305"/>
            <ac:picMk id="10" creationId="{3B393291-BDE3-F49C-9ED8-0AFF0C71FBAB}"/>
          </ac:picMkLst>
        </pc:picChg>
      </pc:sldChg>
      <pc:sldChg chg="addSp delSp modSp add mod ord modAnim">
        <pc:chgData name="Sedi van Loon" userId="e92ac43e-c176-40b7-8001-c8e58642eff9" providerId="ADAL" clId="{C877730C-667A-44B3-9AC5-860CAF96D977}" dt="2024-08-23T07:57:05.090" v="447"/>
        <pc:sldMkLst>
          <pc:docMk/>
          <pc:sldMk cId="3216287117" sldId="306"/>
        </pc:sldMkLst>
        <pc:spChg chg="mod">
          <ac:chgData name="Sedi van Loon" userId="e92ac43e-c176-40b7-8001-c8e58642eff9" providerId="ADAL" clId="{C877730C-667A-44B3-9AC5-860CAF96D977}" dt="2024-08-23T07:47:49.568" v="301" actId="6549"/>
          <ac:spMkLst>
            <pc:docMk/>
            <pc:sldMk cId="3216287117" sldId="306"/>
            <ac:spMk id="2" creationId="{E8D4B80A-E09B-77EC-8A12-7214ACC98244}"/>
          </ac:spMkLst>
        </pc:spChg>
        <pc:spChg chg="add del mod">
          <ac:chgData name="Sedi van Loon" userId="e92ac43e-c176-40b7-8001-c8e58642eff9" providerId="ADAL" clId="{C877730C-667A-44B3-9AC5-860CAF96D977}" dt="2024-08-23T07:48:19.411" v="302" actId="931"/>
          <ac:spMkLst>
            <pc:docMk/>
            <pc:sldMk cId="3216287117" sldId="306"/>
            <ac:spMk id="5" creationId="{E8A18B95-419F-9B98-F415-51DA91EF7714}"/>
          </ac:spMkLst>
        </pc:spChg>
        <pc:spChg chg="add del mod">
          <ac:chgData name="Sedi van Loon" userId="e92ac43e-c176-40b7-8001-c8e58642eff9" providerId="ADAL" clId="{C877730C-667A-44B3-9AC5-860CAF96D977}" dt="2024-08-23T07:48:32.113" v="311" actId="478"/>
          <ac:spMkLst>
            <pc:docMk/>
            <pc:sldMk cId="3216287117" sldId="306"/>
            <ac:spMk id="20" creationId="{CF8111AC-BF6B-BA2D-E0E4-E19F6978196B}"/>
          </ac:spMkLst>
        </pc:spChg>
        <pc:picChg chg="add del mod">
          <ac:chgData name="Sedi van Loon" userId="e92ac43e-c176-40b7-8001-c8e58642eff9" providerId="ADAL" clId="{C877730C-667A-44B3-9AC5-860CAF96D977}" dt="2024-08-23T07:48:28.671" v="308" actId="478"/>
          <ac:picMkLst>
            <pc:docMk/>
            <pc:sldMk cId="3216287117" sldId="306"/>
            <ac:picMk id="7" creationId="{3EA9F7FE-3BCB-10D4-8296-523AD274BB9F}"/>
          </ac:picMkLst>
        </pc:picChg>
        <pc:picChg chg="add del mod">
          <ac:chgData name="Sedi van Loon" userId="e92ac43e-c176-40b7-8001-c8e58642eff9" providerId="ADAL" clId="{C877730C-667A-44B3-9AC5-860CAF96D977}" dt="2024-08-23T07:48:30.556" v="310" actId="478"/>
          <ac:picMkLst>
            <pc:docMk/>
            <pc:sldMk cId="3216287117" sldId="306"/>
            <ac:picMk id="9" creationId="{F1358BA2-7C2D-1B55-3D87-47BE6C285C0D}"/>
          </ac:picMkLst>
        </pc:picChg>
        <pc:picChg chg="del">
          <ac:chgData name="Sedi van Loon" userId="e92ac43e-c176-40b7-8001-c8e58642eff9" providerId="ADAL" clId="{C877730C-667A-44B3-9AC5-860CAF96D977}" dt="2024-08-23T07:16:00.314" v="118" actId="478"/>
          <ac:picMkLst>
            <pc:docMk/>
            <pc:sldMk cId="3216287117" sldId="306"/>
            <ac:picMk id="10" creationId="{3B393291-BDE3-F49C-9ED8-0AFF0C71FBAB}"/>
          </ac:picMkLst>
        </pc:picChg>
        <pc:picChg chg="add mod">
          <ac:chgData name="Sedi van Loon" userId="e92ac43e-c176-40b7-8001-c8e58642eff9" providerId="ADAL" clId="{C877730C-667A-44B3-9AC5-860CAF96D977}" dt="2024-08-23T07:48:37.399" v="316" actId="1076"/>
          <ac:picMkLst>
            <pc:docMk/>
            <pc:sldMk cId="3216287117" sldId="306"/>
            <ac:picMk id="12" creationId="{8F164154-0BBB-4D7E-2D02-A66A306D23E4}"/>
          </ac:picMkLst>
        </pc:picChg>
        <pc:picChg chg="add mod">
          <ac:chgData name="Sedi van Loon" userId="e92ac43e-c176-40b7-8001-c8e58642eff9" providerId="ADAL" clId="{C877730C-667A-44B3-9AC5-860CAF96D977}" dt="2024-08-23T07:48:38.910" v="317" actId="1076"/>
          <ac:picMkLst>
            <pc:docMk/>
            <pc:sldMk cId="3216287117" sldId="306"/>
            <ac:picMk id="14" creationId="{502ACBF8-A451-B560-1BB9-77958A43572C}"/>
          </ac:picMkLst>
        </pc:picChg>
        <pc:picChg chg="add mod">
          <ac:chgData name="Sedi van Loon" userId="e92ac43e-c176-40b7-8001-c8e58642eff9" providerId="ADAL" clId="{C877730C-667A-44B3-9AC5-860CAF96D977}" dt="2024-08-23T07:48:35.495" v="314" actId="1076"/>
          <ac:picMkLst>
            <pc:docMk/>
            <pc:sldMk cId="3216287117" sldId="306"/>
            <ac:picMk id="16" creationId="{78A81F74-0645-82FD-2D00-48E55D12F55F}"/>
          </ac:picMkLst>
        </pc:picChg>
        <pc:picChg chg="add mod">
          <ac:chgData name="Sedi van Loon" userId="e92ac43e-c176-40b7-8001-c8e58642eff9" providerId="ADAL" clId="{C877730C-667A-44B3-9AC5-860CAF96D977}" dt="2024-08-23T07:48:36.201" v="315" actId="1076"/>
          <ac:picMkLst>
            <pc:docMk/>
            <pc:sldMk cId="3216287117" sldId="306"/>
            <ac:picMk id="18" creationId="{120649F7-C415-7A4B-1959-212691BA4393}"/>
          </ac:picMkLst>
        </pc:picChg>
      </pc:sldChg>
      <pc:sldChg chg="addSp delSp modSp add del mod modNotesTx">
        <pc:chgData name="Sedi van Loon" userId="e92ac43e-c176-40b7-8001-c8e58642eff9" providerId="ADAL" clId="{C877730C-667A-44B3-9AC5-860CAF96D977}" dt="2024-08-27T09:41:45.050" v="1247" actId="47"/>
        <pc:sldMkLst>
          <pc:docMk/>
          <pc:sldMk cId="4157357030" sldId="307"/>
        </pc:sldMkLst>
        <pc:spChg chg="mod">
          <ac:chgData name="Sedi van Loon" userId="e92ac43e-c176-40b7-8001-c8e58642eff9" providerId="ADAL" clId="{C877730C-667A-44B3-9AC5-860CAF96D977}" dt="2024-08-23T10:24:40.166" v="763" actId="20577"/>
          <ac:spMkLst>
            <pc:docMk/>
            <pc:sldMk cId="4157357030" sldId="307"/>
            <ac:spMk id="3" creationId="{89C88375-974E-1E12-9355-AC42C237156A}"/>
          </ac:spMkLst>
        </pc:spChg>
        <pc:spChg chg="del">
          <ac:chgData name="Sedi van Loon" userId="e92ac43e-c176-40b7-8001-c8e58642eff9" providerId="ADAL" clId="{C877730C-667A-44B3-9AC5-860CAF96D977}" dt="2024-08-23T07:29:37.753" v="146" actId="478"/>
          <ac:spMkLst>
            <pc:docMk/>
            <pc:sldMk cId="4157357030" sldId="307"/>
            <ac:spMk id="6" creationId="{C0D28582-9355-510A-985F-2AAE2828F50A}"/>
          </ac:spMkLst>
        </pc:spChg>
        <pc:spChg chg="add del mod">
          <ac:chgData name="Sedi van Loon" userId="e92ac43e-c176-40b7-8001-c8e58642eff9" providerId="ADAL" clId="{C877730C-667A-44B3-9AC5-860CAF96D977}" dt="2024-08-23T07:29:46.771" v="149" actId="478"/>
          <ac:spMkLst>
            <pc:docMk/>
            <pc:sldMk cId="4157357030" sldId="307"/>
            <ac:spMk id="12" creationId="{2AB7B01B-5E38-4430-C193-D5FCF5327603}"/>
          </ac:spMkLst>
        </pc:spChg>
        <pc:picChg chg="add del">
          <ac:chgData name="Sedi van Loon" userId="e92ac43e-c176-40b7-8001-c8e58642eff9" providerId="ADAL" clId="{C877730C-667A-44B3-9AC5-860CAF96D977}" dt="2024-08-23T07:29:33.924" v="143" actId="478"/>
          <ac:picMkLst>
            <pc:docMk/>
            <pc:sldMk cId="4157357030" sldId="307"/>
            <ac:picMk id="5" creationId="{3754F35D-719C-68C2-C18F-A05B41FD6F90}"/>
          </ac:picMkLst>
        </pc:picChg>
        <pc:picChg chg="add del">
          <ac:chgData name="Sedi van Loon" userId="e92ac43e-c176-40b7-8001-c8e58642eff9" providerId="ADAL" clId="{C877730C-667A-44B3-9AC5-860CAF96D977}" dt="2024-08-23T07:29:32.951" v="142" actId="478"/>
          <ac:picMkLst>
            <pc:docMk/>
            <pc:sldMk cId="4157357030" sldId="307"/>
            <ac:picMk id="8" creationId="{126C8F2F-8872-FFF0-5657-47F65B779BEC}"/>
          </ac:picMkLst>
        </pc:picChg>
        <pc:picChg chg="add del mod modCrop">
          <ac:chgData name="Sedi van Loon" userId="e92ac43e-c176-40b7-8001-c8e58642eff9" providerId="ADAL" clId="{C877730C-667A-44B3-9AC5-860CAF96D977}" dt="2024-08-23T10:25:32.506" v="764" actId="3626"/>
          <ac:picMkLst>
            <pc:docMk/>
            <pc:sldMk cId="4157357030" sldId="307"/>
            <ac:picMk id="10" creationId="{52F7911C-AC79-7E8F-9644-6204C66A87E9}"/>
          </ac:picMkLst>
        </pc:picChg>
      </pc:sldChg>
      <pc:sldChg chg="addSp delSp modSp new mod modNotesTx">
        <pc:chgData name="Sedi van Loon" userId="e92ac43e-c176-40b7-8001-c8e58642eff9" providerId="ADAL" clId="{C877730C-667A-44B3-9AC5-860CAF96D977}" dt="2024-08-27T09:45:51.585" v="1249" actId="6549"/>
        <pc:sldMkLst>
          <pc:docMk/>
          <pc:sldMk cId="2417814172" sldId="308"/>
        </pc:sldMkLst>
        <pc:spChg chg="del">
          <ac:chgData name="Sedi van Loon" userId="e92ac43e-c176-40b7-8001-c8e58642eff9" providerId="ADAL" clId="{C877730C-667A-44B3-9AC5-860CAF96D977}" dt="2024-08-23T07:30:47.356" v="163" actId="478"/>
          <ac:spMkLst>
            <pc:docMk/>
            <pc:sldMk cId="2417814172" sldId="308"/>
            <ac:spMk id="2" creationId="{677F4DA2-7C50-B8F2-DB9F-DB695EBE50C2}"/>
          </ac:spMkLst>
        </pc:spChg>
        <pc:spChg chg="add del mod">
          <ac:chgData name="Sedi van Loon" userId="e92ac43e-c176-40b7-8001-c8e58642eff9" providerId="ADAL" clId="{C877730C-667A-44B3-9AC5-860CAF96D977}" dt="2024-08-23T10:25:47.462" v="765" actId="478"/>
          <ac:spMkLst>
            <pc:docMk/>
            <pc:sldMk cId="2417814172" sldId="308"/>
            <ac:spMk id="6" creationId="{D4CAF8B3-1F00-1AE9-5B07-F2C3239F0082}"/>
          </ac:spMkLst>
        </pc:spChg>
        <pc:picChg chg="add del mod">
          <ac:chgData name="Sedi van Loon" userId="e92ac43e-c176-40b7-8001-c8e58642eff9" providerId="ADAL" clId="{C877730C-667A-44B3-9AC5-860CAF96D977}" dt="2024-08-23T07:50:44.632" v="322" actId="478"/>
          <ac:picMkLst>
            <pc:docMk/>
            <pc:sldMk cId="2417814172" sldId="308"/>
            <ac:picMk id="4" creationId="{C23AF078-C77C-C810-D55E-075E19E13B57}"/>
          </ac:picMkLst>
        </pc:picChg>
        <pc:picChg chg="add mod">
          <ac:chgData name="Sedi van Loon" userId="e92ac43e-c176-40b7-8001-c8e58642eff9" providerId="ADAL" clId="{C877730C-667A-44B3-9AC5-860CAF96D977}" dt="2024-08-23T07:51:32.645" v="326"/>
          <ac:picMkLst>
            <pc:docMk/>
            <pc:sldMk cId="2417814172" sldId="308"/>
            <ac:picMk id="8" creationId="{3FF6FAAD-E6B9-5F6C-A0DA-54B628470216}"/>
          </ac:picMkLst>
        </pc:picChg>
      </pc:sldChg>
      <pc:sldChg chg="modSp add del mod">
        <pc:chgData name="Sedi van Loon" userId="e92ac43e-c176-40b7-8001-c8e58642eff9" providerId="ADAL" clId="{C877730C-667A-44B3-9AC5-860CAF96D977}" dt="2024-08-23T07:56:55.545" v="445" actId="47"/>
        <pc:sldMkLst>
          <pc:docMk/>
          <pc:sldMk cId="2306179290" sldId="309"/>
        </pc:sldMkLst>
        <pc:spChg chg="mod">
          <ac:chgData name="Sedi van Loon" userId="e92ac43e-c176-40b7-8001-c8e58642eff9" providerId="ADAL" clId="{C877730C-667A-44B3-9AC5-860CAF96D977}" dt="2024-08-23T07:50:03.326" v="320" actId="6549"/>
          <ac:spMkLst>
            <pc:docMk/>
            <pc:sldMk cId="2306179290" sldId="309"/>
            <ac:spMk id="2" creationId="{71167CBD-0B33-BD10-4795-FFB38544732A}"/>
          </ac:spMkLst>
        </pc:spChg>
        <pc:spChg chg="mod">
          <ac:chgData name="Sedi van Loon" userId="e92ac43e-c176-40b7-8001-c8e58642eff9" providerId="ADAL" clId="{C877730C-667A-44B3-9AC5-860CAF96D977}" dt="2024-08-23T07:50:03.798" v="321" actId="1076"/>
          <ac:spMkLst>
            <pc:docMk/>
            <pc:sldMk cId="2306179290" sldId="309"/>
            <ac:spMk id="3" creationId="{5C25D787-3FB2-A13B-A18C-465DA195D07D}"/>
          </ac:spMkLst>
        </pc:spChg>
      </pc:sldChg>
      <pc:sldChg chg="addSp modSp new del mod">
        <pc:chgData name="Sedi van Loon" userId="e92ac43e-c176-40b7-8001-c8e58642eff9" providerId="ADAL" clId="{C877730C-667A-44B3-9AC5-860CAF96D977}" dt="2024-08-23T07:54:53.908" v="380" actId="47"/>
        <pc:sldMkLst>
          <pc:docMk/>
          <pc:sldMk cId="2090353165" sldId="310"/>
        </pc:sldMkLst>
        <pc:spChg chg="mod ord">
          <ac:chgData name="Sedi van Loon" userId="e92ac43e-c176-40b7-8001-c8e58642eff9" providerId="ADAL" clId="{C877730C-667A-44B3-9AC5-860CAF96D977}" dt="2024-08-23T07:54:16.196" v="370" actId="14100"/>
          <ac:spMkLst>
            <pc:docMk/>
            <pc:sldMk cId="2090353165" sldId="310"/>
            <ac:spMk id="2" creationId="{D4586F12-8472-4428-1009-CA590765B0FF}"/>
          </ac:spMkLst>
        </pc:spChg>
        <pc:picChg chg="add mod">
          <ac:chgData name="Sedi van Loon" userId="e92ac43e-c176-40b7-8001-c8e58642eff9" providerId="ADAL" clId="{C877730C-667A-44B3-9AC5-860CAF96D977}" dt="2024-08-23T07:53:46.661" v="330"/>
          <ac:picMkLst>
            <pc:docMk/>
            <pc:sldMk cId="2090353165" sldId="310"/>
            <ac:picMk id="4" creationId="{727A40CE-B293-08E9-42ED-23DC38037F21}"/>
          </ac:picMkLst>
        </pc:picChg>
      </pc:sldChg>
      <pc:sldChg chg="addSp delSp modSp add mod modNotesTx">
        <pc:chgData name="Sedi van Loon" userId="e92ac43e-c176-40b7-8001-c8e58642eff9" providerId="ADAL" clId="{C877730C-667A-44B3-9AC5-860CAF96D977}" dt="2024-08-23T10:05:00.238" v="458" actId="6549"/>
        <pc:sldMkLst>
          <pc:docMk/>
          <pc:sldMk cId="2724507388" sldId="311"/>
        </pc:sldMkLst>
        <pc:spChg chg="mod">
          <ac:chgData name="Sedi van Loon" userId="e92ac43e-c176-40b7-8001-c8e58642eff9" providerId="ADAL" clId="{C877730C-667A-44B3-9AC5-860CAF96D977}" dt="2024-08-23T10:05:00.238" v="458" actId="6549"/>
          <ac:spMkLst>
            <pc:docMk/>
            <pc:sldMk cId="2724507388" sldId="311"/>
            <ac:spMk id="3" creationId="{89C88375-974E-1E12-9355-AC42C237156A}"/>
          </ac:spMkLst>
        </pc:spChg>
        <pc:picChg chg="add mod">
          <ac:chgData name="Sedi van Loon" userId="e92ac43e-c176-40b7-8001-c8e58642eff9" providerId="ADAL" clId="{C877730C-667A-44B3-9AC5-860CAF96D977}" dt="2024-08-23T07:54:48.427" v="379" actId="14100"/>
          <ac:picMkLst>
            <pc:docMk/>
            <pc:sldMk cId="2724507388" sldId="311"/>
            <ac:picMk id="2" creationId="{2726234C-8821-968D-4046-54D3B5429A0C}"/>
          </ac:picMkLst>
        </pc:picChg>
        <pc:picChg chg="del">
          <ac:chgData name="Sedi van Loon" userId="e92ac43e-c176-40b7-8001-c8e58642eff9" providerId="ADAL" clId="{C877730C-667A-44B3-9AC5-860CAF96D977}" dt="2024-08-23T07:54:26.251" v="372" actId="478"/>
          <ac:picMkLst>
            <pc:docMk/>
            <pc:sldMk cId="2724507388" sldId="311"/>
            <ac:picMk id="10" creationId="{52F7911C-AC79-7E8F-9644-6204C66A87E9}"/>
          </ac:picMkLst>
        </pc:picChg>
      </pc:sldChg>
      <pc:sldChg chg="addSp delSp modSp add mod">
        <pc:chgData name="Sedi van Loon" userId="e92ac43e-c176-40b7-8001-c8e58642eff9" providerId="ADAL" clId="{C877730C-667A-44B3-9AC5-860CAF96D977}" dt="2024-08-23T12:15:39.578" v="930" actId="1076"/>
        <pc:sldMkLst>
          <pc:docMk/>
          <pc:sldMk cId="2244829585" sldId="312"/>
        </pc:sldMkLst>
        <pc:spChg chg="mod">
          <ac:chgData name="Sedi van Loon" userId="e92ac43e-c176-40b7-8001-c8e58642eff9" providerId="ADAL" clId="{C877730C-667A-44B3-9AC5-860CAF96D977}" dt="2024-08-23T10:22:59.313" v="727" actId="20577"/>
          <ac:spMkLst>
            <pc:docMk/>
            <pc:sldMk cId="2244829585" sldId="312"/>
            <ac:spMk id="3" creationId="{89C88375-974E-1E12-9355-AC42C237156A}"/>
          </ac:spMkLst>
        </pc:spChg>
        <pc:spChg chg="add del mod">
          <ac:chgData name="Sedi van Loon" userId="e92ac43e-c176-40b7-8001-c8e58642eff9" providerId="ADAL" clId="{C877730C-667A-44B3-9AC5-860CAF96D977}" dt="2024-08-23T12:15:34.219" v="929" actId="478"/>
          <ac:spMkLst>
            <pc:docMk/>
            <pc:sldMk cId="2244829585" sldId="312"/>
            <ac:spMk id="7" creationId="{6E31BB3C-AE06-0565-F803-6B9905F974B9}"/>
          </ac:spMkLst>
        </pc:spChg>
        <pc:picChg chg="del">
          <ac:chgData name="Sedi van Loon" userId="e92ac43e-c176-40b7-8001-c8e58642eff9" providerId="ADAL" clId="{C877730C-667A-44B3-9AC5-860CAF96D977}" dt="2024-08-23T07:55:17.261" v="433" actId="478"/>
          <ac:picMkLst>
            <pc:docMk/>
            <pc:sldMk cId="2244829585" sldId="312"/>
            <ac:picMk id="2" creationId="{2726234C-8821-968D-4046-54D3B5429A0C}"/>
          </ac:picMkLst>
        </pc:picChg>
        <pc:picChg chg="add mod modCrop">
          <ac:chgData name="Sedi van Loon" userId="e92ac43e-c176-40b7-8001-c8e58642eff9" providerId="ADAL" clId="{C877730C-667A-44B3-9AC5-860CAF96D977}" dt="2024-08-23T12:15:39.578" v="930" actId="1076"/>
          <ac:picMkLst>
            <pc:docMk/>
            <pc:sldMk cId="2244829585" sldId="312"/>
            <ac:picMk id="6" creationId="{82215012-0BBC-B6A2-6112-A3285AF9C8C4}"/>
          </ac:picMkLst>
        </pc:picChg>
      </pc:sldChg>
      <pc:sldChg chg="addSp delSp modSp new mod ord">
        <pc:chgData name="Sedi van Loon" userId="e92ac43e-c176-40b7-8001-c8e58642eff9" providerId="ADAL" clId="{C877730C-667A-44B3-9AC5-860CAF96D977}" dt="2024-08-23T10:26:32.881" v="766" actId="478"/>
        <pc:sldMkLst>
          <pc:docMk/>
          <pc:sldMk cId="1940168403" sldId="313"/>
        </pc:sldMkLst>
        <pc:spChg chg="del">
          <ac:chgData name="Sedi van Loon" userId="e92ac43e-c176-40b7-8001-c8e58642eff9" providerId="ADAL" clId="{C877730C-667A-44B3-9AC5-860CAF96D977}" dt="2024-08-23T10:26:32.881" v="766" actId="478"/>
          <ac:spMkLst>
            <pc:docMk/>
            <pc:sldMk cId="1940168403" sldId="313"/>
            <ac:spMk id="2" creationId="{42C1839F-4B87-F49F-F73D-320C1F040398}"/>
          </ac:spMkLst>
        </pc:spChg>
        <pc:spChg chg="add mod">
          <ac:chgData name="Sedi van Loon" userId="e92ac43e-c176-40b7-8001-c8e58642eff9" providerId="ADAL" clId="{C877730C-667A-44B3-9AC5-860CAF96D977}" dt="2024-08-23T10:22:36.158" v="724" actId="1076"/>
          <ac:spMkLst>
            <pc:docMk/>
            <pc:sldMk cId="1940168403" sldId="313"/>
            <ac:spMk id="10" creationId="{E981CA8B-2BD3-B2CC-D43A-E6B829EB2C03}"/>
          </ac:spMkLst>
        </pc:spChg>
        <pc:picChg chg="add mod">
          <ac:chgData name="Sedi van Loon" userId="e92ac43e-c176-40b7-8001-c8e58642eff9" providerId="ADAL" clId="{C877730C-667A-44B3-9AC5-860CAF96D977}" dt="2024-08-23T10:18:58.385" v="717" actId="408"/>
          <ac:picMkLst>
            <pc:docMk/>
            <pc:sldMk cId="1940168403" sldId="313"/>
            <ac:picMk id="5" creationId="{CF0479FE-7C6F-5FFB-C8DF-DAA1B5BBF8FE}"/>
          </ac:picMkLst>
        </pc:picChg>
        <pc:picChg chg="add mod">
          <ac:chgData name="Sedi van Loon" userId="e92ac43e-c176-40b7-8001-c8e58642eff9" providerId="ADAL" clId="{C877730C-667A-44B3-9AC5-860CAF96D977}" dt="2024-08-23T10:18:58.385" v="717" actId="408"/>
          <ac:picMkLst>
            <pc:docMk/>
            <pc:sldMk cId="1940168403" sldId="313"/>
            <ac:picMk id="7" creationId="{C7C07EF8-145C-7505-0EAE-CF865FBB3660}"/>
          </ac:picMkLst>
        </pc:picChg>
        <pc:picChg chg="add mod">
          <ac:chgData name="Sedi van Loon" userId="e92ac43e-c176-40b7-8001-c8e58642eff9" providerId="ADAL" clId="{C877730C-667A-44B3-9AC5-860CAF96D977}" dt="2024-08-23T10:18:58.385" v="717" actId="408"/>
          <ac:picMkLst>
            <pc:docMk/>
            <pc:sldMk cId="1940168403" sldId="313"/>
            <ac:picMk id="9" creationId="{4446B303-4F30-76E8-FFA0-155DCD20F335}"/>
          </ac:picMkLst>
        </pc:picChg>
        <pc:picChg chg="add mod">
          <ac:chgData name="Sedi van Loon" userId="e92ac43e-c176-40b7-8001-c8e58642eff9" providerId="ADAL" clId="{C877730C-667A-44B3-9AC5-860CAF96D977}" dt="2024-08-23T10:22:40.872" v="725" actId="1076"/>
          <ac:picMkLst>
            <pc:docMk/>
            <pc:sldMk cId="1940168403" sldId="313"/>
            <ac:picMk id="12" creationId="{748A96C7-540C-1933-DA3A-9FEDC14E00A6}"/>
          </ac:picMkLst>
        </pc:picChg>
        <pc:picChg chg="add mod">
          <ac:chgData name="Sedi van Loon" userId="e92ac43e-c176-40b7-8001-c8e58642eff9" providerId="ADAL" clId="{C877730C-667A-44B3-9AC5-860CAF96D977}" dt="2024-08-23T10:18:58.385" v="717" actId="408"/>
          <ac:picMkLst>
            <pc:docMk/>
            <pc:sldMk cId="1940168403" sldId="313"/>
            <ac:picMk id="1026" creationId="{9B5D8259-A3F8-3401-04EF-64235E4A737D}"/>
          </ac:picMkLst>
        </pc:picChg>
      </pc:sldChg>
      <pc:sldChg chg="addSp modSp new mod">
        <pc:chgData name="Sedi van Loon" userId="e92ac43e-c176-40b7-8001-c8e58642eff9" providerId="ADAL" clId="{C877730C-667A-44B3-9AC5-860CAF96D977}" dt="2024-08-23T11:34:40.185" v="781" actId="1076"/>
        <pc:sldMkLst>
          <pc:docMk/>
          <pc:sldMk cId="3111300692" sldId="314"/>
        </pc:sldMkLst>
        <pc:picChg chg="add mod">
          <ac:chgData name="Sedi van Loon" userId="e92ac43e-c176-40b7-8001-c8e58642eff9" providerId="ADAL" clId="{C877730C-667A-44B3-9AC5-860CAF96D977}" dt="2024-08-23T11:29:06.318" v="775" actId="1076"/>
          <ac:picMkLst>
            <pc:docMk/>
            <pc:sldMk cId="3111300692" sldId="314"/>
            <ac:picMk id="6" creationId="{89B58C31-C4B1-B79C-EDBF-0B8C3144D705}"/>
          </ac:picMkLst>
        </pc:picChg>
        <pc:picChg chg="add mod">
          <ac:chgData name="Sedi van Loon" userId="e92ac43e-c176-40b7-8001-c8e58642eff9" providerId="ADAL" clId="{C877730C-667A-44B3-9AC5-860CAF96D977}" dt="2024-08-23T11:34:40.185" v="781" actId="1076"/>
          <ac:picMkLst>
            <pc:docMk/>
            <pc:sldMk cId="3111300692" sldId="314"/>
            <ac:picMk id="8" creationId="{5468D996-7E86-083F-F1A4-DB2FE8595A6C}"/>
          </ac:picMkLst>
        </pc:picChg>
      </pc:sldChg>
      <pc:sldChg chg="addSp modSp new mod">
        <pc:chgData name="Sedi van Loon" userId="e92ac43e-c176-40b7-8001-c8e58642eff9" providerId="ADAL" clId="{C877730C-667A-44B3-9AC5-860CAF96D977}" dt="2024-08-23T11:55:15.825" v="828"/>
        <pc:sldMkLst>
          <pc:docMk/>
          <pc:sldMk cId="2234398808" sldId="315"/>
        </pc:sldMkLst>
        <pc:spChg chg="mod">
          <ac:chgData name="Sedi van Loon" userId="e92ac43e-c176-40b7-8001-c8e58642eff9" providerId="ADAL" clId="{C877730C-667A-44B3-9AC5-860CAF96D977}" dt="2024-08-23T11:55:15.825" v="828"/>
          <ac:spMkLst>
            <pc:docMk/>
            <pc:sldMk cId="2234398808" sldId="315"/>
            <ac:spMk id="2" creationId="{98D58B9B-1C89-2161-8EA9-C4C64FA5C1F1}"/>
          </ac:spMkLst>
        </pc:spChg>
        <pc:picChg chg="add mod modCrop">
          <ac:chgData name="Sedi van Loon" userId="e92ac43e-c176-40b7-8001-c8e58642eff9" providerId="ADAL" clId="{C877730C-667A-44B3-9AC5-860CAF96D977}" dt="2024-08-23T11:54:06.769" v="823" actId="1076"/>
          <ac:picMkLst>
            <pc:docMk/>
            <pc:sldMk cId="2234398808" sldId="315"/>
            <ac:picMk id="5" creationId="{2B370C03-DC6B-3368-B36E-95EE205D06C7}"/>
          </ac:picMkLst>
        </pc:picChg>
      </pc:sldChg>
      <pc:sldChg chg="addSp delSp modSp new del mod">
        <pc:chgData name="Sedi van Loon" userId="e92ac43e-c176-40b7-8001-c8e58642eff9" providerId="ADAL" clId="{C877730C-667A-44B3-9AC5-860CAF96D977}" dt="2024-08-27T09:27:59.011" v="1246" actId="47"/>
        <pc:sldMkLst>
          <pc:docMk/>
          <pc:sldMk cId="1208243556" sldId="316"/>
        </pc:sldMkLst>
        <pc:spChg chg="mod">
          <ac:chgData name="Sedi van Loon" userId="e92ac43e-c176-40b7-8001-c8e58642eff9" providerId="ADAL" clId="{C877730C-667A-44B3-9AC5-860CAF96D977}" dt="2024-08-23T12:02:49.377" v="890" actId="20577"/>
          <ac:spMkLst>
            <pc:docMk/>
            <pc:sldMk cId="1208243556" sldId="316"/>
            <ac:spMk id="2" creationId="{5425FC79-DB6A-ECB4-745C-DB326E69EBDF}"/>
          </ac:spMkLst>
        </pc:spChg>
        <pc:spChg chg="del">
          <ac:chgData name="Sedi van Loon" userId="e92ac43e-c176-40b7-8001-c8e58642eff9" providerId="ADAL" clId="{C877730C-667A-44B3-9AC5-860CAF96D977}" dt="2024-08-23T12:02:15.570" v="832" actId="931"/>
          <ac:spMkLst>
            <pc:docMk/>
            <pc:sldMk cId="1208243556" sldId="316"/>
            <ac:spMk id="3" creationId="{18FD9721-8A82-FB3C-2C8E-B7A03EF93E33}"/>
          </ac:spMkLst>
        </pc:spChg>
        <pc:spChg chg="add mod">
          <ac:chgData name="Sedi van Loon" userId="e92ac43e-c176-40b7-8001-c8e58642eff9" providerId="ADAL" clId="{C877730C-667A-44B3-9AC5-860CAF96D977}" dt="2024-08-23T12:04:14.414" v="928" actId="1076"/>
          <ac:spMkLst>
            <pc:docMk/>
            <pc:sldMk cId="1208243556" sldId="316"/>
            <ac:spMk id="7" creationId="{5F8283CB-83F7-842F-9574-078103F59629}"/>
          </ac:spMkLst>
        </pc:spChg>
        <pc:picChg chg="add mod">
          <ac:chgData name="Sedi van Loon" userId="e92ac43e-c176-40b7-8001-c8e58642eff9" providerId="ADAL" clId="{C877730C-667A-44B3-9AC5-860CAF96D977}" dt="2024-08-23T12:02:33.102" v="868" actId="1076"/>
          <ac:picMkLst>
            <pc:docMk/>
            <pc:sldMk cId="1208243556" sldId="316"/>
            <ac:picMk id="6" creationId="{9209D2A2-4EF9-75A3-8EBA-EC6381BD660E}"/>
          </ac:picMkLst>
        </pc:picChg>
      </pc:sldChg>
      <pc:sldChg chg="new del">
        <pc:chgData name="Sedi van Loon" userId="e92ac43e-c176-40b7-8001-c8e58642eff9" providerId="ADAL" clId="{C877730C-667A-44B3-9AC5-860CAF96D977}" dt="2024-08-23T12:01:55.450" v="831" actId="47"/>
        <pc:sldMkLst>
          <pc:docMk/>
          <pc:sldMk cId="873819958" sldId="317"/>
        </pc:sldMkLst>
      </pc:sldChg>
      <pc:sldChg chg="delSp add del mod">
        <pc:chgData name="Sedi van Loon" userId="e92ac43e-c176-40b7-8001-c8e58642eff9" providerId="ADAL" clId="{C877730C-667A-44B3-9AC5-860CAF96D977}" dt="2024-08-27T09:01:13.834" v="1101" actId="47"/>
        <pc:sldMkLst>
          <pc:docMk/>
          <pc:sldMk cId="1143500208" sldId="317"/>
        </pc:sldMkLst>
        <pc:picChg chg="del">
          <ac:chgData name="Sedi van Loon" userId="e92ac43e-c176-40b7-8001-c8e58642eff9" providerId="ADAL" clId="{C877730C-667A-44B3-9AC5-860CAF96D977}" dt="2024-08-27T07:54:56.805" v="932" actId="478"/>
          <ac:picMkLst>
            <pc:docMk/>
            <pc:sldMk cId="1143500208" sldId="317"/>
            <ac:picMk id="12" creationId="{8F164154-0BBB-4D7E-2D02-A66A306D23E4}"/>
          </ac:picMkLst>
        </pc:picChg>
        <pc:picChg chg="del">
          <ac:chgData name="Sedi van Loon" userId="e92ac43e-c176-40b7-8001-c8e58642eff9" providerId="ADAL" clId="{C877730C-667A-44B3-9AC5-860CAF96D977}" dt="2024-08-27T07:54:57.541" v="933" actId="478"/>
          <ac:picMkLst>
            <pc:docMk/>
            <pc:sldMk cId="1143500208" sldId="317"/>
            <ac:picMk id="18" creationId="{120649F7-C415-7A4B-1959-212691BA4393}"/>
          </ac:picMkLst>
        </pc:picChg>
      </pc:sldChg>
      <pc:sldChg chg="addSp modSp new mod modAnim">
        <pc:chgData name="Sedi van Loon" userId="e92ac43e-c176-40b7-8001-c8e58642eff9" providerId="ADAL" clId="{C877730C-667A-44B3-9AC5-860CAF96D977}" dt="2024-08-27T09:01:08.507" v="1100"/>
        <pc:sldMkLst>
          <pc:docMk/>
          <pc:sldMk cId="3298608847" sldId="318"/>
        </pc:sldMkLst>
        <pc:spChg chg="mod">
          <ac:chgData name="Sedi van Loon" userId="e92ac43e-c176-40b7-8001-c8e58642eff9" providerId="ADAL" clId="{C877730C-667A-44B3-9AC5-860CAF96D977}" dt="2024-08-27T08:59:02.091" v="1079" actId="20577"/>
          <ac:spMkLst>
            <pc:docMk/>
            <pc:sldMk cId="3298608847" sldId="318"/>
            <ac:spMk id="2" creationId="{09BE61CA-A004-D51F-89A4-3B0972F59D48}"/>
          </ac:spMkLst>
        </pc:spChg>
        <pc:spChg chg="mod">
          <ac:chgData name="Sedi van Loon" userId="e92ac43e-c176-40b7-8001-c8e58642eff9" providerId="ADAL" clId="{C877730C-667A-44B3-9AC5-860CAF96D977}" dt="2024-08-27T07:55:16.923" v="994" actId="20577"/>
          <ac:spMkLst>
            <pc:docMk/>
            <pc:sldMk cId="3298608847" sldId="318"/>
            <ac:spMk id="3" creationId="{4051D436-97EA-8D5D-4115-759F494FC878}"/>
          </ac:spMkLst>
        </pc:spChg>
        <pc:picChg chg="add mod">
          <ac:chgData name="Sedi van Loon" userId="e92ac43e-c176-40b7-8001-c8e58642eff9" providerId="ADAL" clId="{C877730C-667A-44B3-9AC5-860CAF96D977}" dt="2024-08-27T08:58:56.368" v="1076" actId="1076"/>
          <ac:picMkLst>
            <pc:docMk/>
            <pc:sldMk cId="3298608847" sldId="318"/>
            <ac:picMk id="5" creationId="{5E2E897C-DF05-9007-2AE4-C6A89CA72BBE}"/>
          </ac:picMkLst>
        </pc:picChg>
        <pc:picChg chg="add mod">
          <ac:chgData name="Sedi van Loon" userId="e92ac43e-c176-40b7-8001-c8e58642eff9" providerId="ADAL" clId="{C877730C-667A-44B3-9AC5-860CAF96D977}" dt="2024-08-27T08:59:12.824" v="1083" actId="1076"/>
          <ac:picMkLst>
            <pc:docMk/>
            <pc:sldMk cId="3298608847" sldId="318"/>
            <ac:picMk id="6" creationId="{670CEC66-34A9-E9E3-06F6-368809674146}"/>
          </ac:picMkLst>
        </pc:picChg>
        <pc:picChg chg="add mod">
          <ac:chgData name="Sedi van Loon" userId="e92ac43e-c176-40b7-8001-c8e58642eff9" providerId="ADAL" clId="{C877730C-667A-44B3-9AC5-860CAF96D977}" dt="2024-08-27T08:59:28.944" v="1088" actId="1076"/>
          <ac:picMkLst>
            <pc:docMk/>
            <pc:sldMk cId="3298608847" sldId="318"/>
            <ac:picMk id="7" creationId="{AB935E7B-255D-F24A-D281-A92282A84E84}"/>
          </ac:picMkLst>
        </pc:picChg>
        <pc:picChg chg="add mod">
          <ac:chgData name="Sedi van Loon" userId="e92ac43e-c176-40b7-8001-c8e58642eff9" providerId="ADAL" clId="{C877730C-667A-44B3-9AC5-860CAF96D977}" dt="2024-08-27T08:59:27.204" v="1087" actId="1076"/>
          <ac:picMkLst>
            <pc:docMk/>
            <pc:sldMk cId="3298608847" sldId="318"/>
            <ac:picMk id="8" creationId="{EAE93EE6-7D28-BF43-5700-4E42D0AFE0D5}"/>
          </ac:picMkLst>
        </pc:picChg>
      </pc:sldChg>
      <pc:sldChg chg="add del">
        <pc:chgData name="Sedi van Loon" userId="e92ac43e-c176-40b7-8001-c8e58642eff9" providerId="ADAL" clId="{C877730C-667A-44B3-9AC5-860CAF96D977}" dt="2024-08-27T08:59:34.530" v="1089" actId="47"/>
        <pc:sldMkLst>
          <pc:docMk/>
          <pc:sldMk cId="446902518" sldId="319"/>
        </pc:sldMkLst>
      </pc:sldChg>
      <pc:sldChg chg="modSp new add del mod">
        <pc:chgData name="Sedi van Loon" userId="e92ac43e-c176-40b7-8001-c8e58642eff9" providerId="ADAL" clId="{C877730C-667A-44B3-9AC5-860CAF96D977}" dt="2024-08-27T09:08:30.779" v="1245" actId="47"/>
        <pc:sldMkLst>
          <pc:docMk/>
          <pc:sldMk cId="502345588" sldId="319"/>
        </pc:sldMkLst>
        <pc:spChg chg="mod">
          <ac:chgData name="Sedi van Loon" userId="e92ac43e-c176-40b7-8001-c8e58642eff9" providerId="ADAL" clId="{C877730C-667A-44B3-9AC5-860CAF96D977}" dt="2024-08-27T09:04:49.187" v="1239"/>
          <ac:spMkLst>
            <pc:docMk/>
            <pc:sldMk cId="502345588" sldId="319"/>
            <ac:spMk id="2" creationId="{6D541276-2FE7-78CE-99D6-0B83C413EFE3}"/>
          </ac:spMkLst>
        </pc:spChg>
        <pc:spChg chg="mod">
          <ac:chgData name="Sedi van Loon" userId="e92ac43e-c176-40b7-8001-c8e58642eff9" providerId="ADAL" clId="{C877730C-667A-44B3-9AC5-860CAF96D977}" dt="2024-08-27T09:04:57.049" v="1241"/>
          <ac:spMkLst>
            <pc:docMk/>
            <pc:sldMk cId="502345588" sldId="319"/>
            <ac:spMk id="3" creationId="{7AF93629-19F5-CFAC-9E87-51AAE099FE2B}"/>
          </ac:spMkLst>
        </pc:spChg>
      </pc:sldChg>
      <pc:sldMasterChg chg="add del addSldLayout delSldLayout">
        <pc:chgData name="Sedi van Loon" userId="e92ac43e-c176-40b7-8001-c8e58642eff9" providerId="ADAL" clId="{C877730C-667A-44B3-9AC5-860CAF96D977}" dt="2024-08-27T08:59:34.530" v="1089" actId="47"/>
        <pc:sldMasterMkLst>
          <pc:docMk/>
          <pc:sldMasterMk cId="938902457" sldId="2147483685"/>
        </pc:sldMasterMkLst>
        <pc:sldLayoutChg chg="add del">
          <pc:chgData name="Sedi van Loon" userId="e92ac43e-c176-40b7-8001-c8e58642eff9" providerId="ADAL" clId="{C877730C-667A-44B3-9AC5-860CAF96D977}" dt="2024-08-27T08:59:34.530" v="1089" actId="47"/>
          <pc:sldLayoutMkLst>
            <pc:docMk/>
            <pc:sldMasterMk cId="938902457" sldId="2147483685"/>
            <pc:sldLayoutMk cId="0" sldId="2147483686"/>
          </pc:sldLayoutMkLst>
        </pc:sldLayoutChg>
      </pc:sldMasterChg>
    </pc:docChg>
  </pc:docChgLst>
  <pc:docChgLst>
    <pc:chgData name="Sedi van Loon" userId="e92ac43e-c176-40b7-8001-c8e58642eff9" providerId="ADAL" clId="{AA679800-631C-4907-AD4B-7FEE11E23F7A}"/>
    <pc:docChg chg="undo custSel addSld delSld modSld sldOrd">
      <pc:chgData name="Sedi van Loon" userId="e92ac43e-c176-40b7-8001-c8e58642eff9" providerId="ADAL" clId="{AA679800-631C-4907-AD4B-7FEE11E23F7A}" dt="2024-08-22T14:02:37.511" v="2081"/>
      <pc:docMkLst>
        <pc:docMk/>
      </pc:docMkLst>
      <pc:sldChg chg="addSp delSp modSp mod modNotesTx">
        <pc:chgData name="Sedi van Loon" userId="e92ac43e-c176-40b7-8001-c8e58642eff9" providerId="ADAL" clId="{AA679800-631C-4907-AD4B-7FEE11E23F7A}" dt="2024-08-22T11:17:05.962" v="1807" actId="20577"/>
        <pc:sldMkLst>
          <pc:docMk/>
          <pc:sldMk cId="7667022" sldId="279"/>
        </pc:sldMkLst>
        <pc:spChg chg="del">
          <ac:chgData name="Sedi van Loon" userId="e92ac43e-c176-40b7-8001-c8e58642eff9" providerId="ADAL" clId="{AA679800-631C-4907-AD4B-7FEE11E23F7A}" dt="2024-08-22T09:33:59.386" v="1574" actId="478"/>
          <ac:spMkLst>
            <pc:docMk/>
            <pc:sldMk cId="7667022" sldId="279"/>
            <ac:spMk id="3" creationId="{00000000-0000-0000-0000-000000000000}"/>
          </ac:spMkLst>
        </pc:spChg>
        <pc:spChg chg="mod">
          <ac:chgData name="Sedi van Loon" userId="e92ac43e-c176-40b7-8001-c8e58642eff9" providerId="ADAL" clId="{AA679800-631C-4907-AD4B-7FEE11E23F7A}" dt="2024-08-22T11:17:05.962" v="1807" actId="20577"/>
          <ac:spMkLst>
            <pc:docMk/>
            <pc:sldMk cId="7667022" sldId="279"/>
            <ac:spMk id="10" creationId="{00000000-0000-0000-0000-000000000000}"/>
          </ac:spMkLst>
        </pc:spChg>
        <pc:spChg chg="del mod">
          <ac:chgData name="Sedi van Loon" userId="e92ac43e-c176-40b7-8001-c8e58642eff9" providerId="ADAL" clId="{AA679800-631C-4907-AD4B-7FEE11E23F7A}" dt="2024-08-22T09:36:15.819" v="1589" actId="478"/>
          <ac:spMkLst>
            <pc:docMk/>
            <pc:sldMk cId="7667022" sldId="279"/>
            <ac:spMk id="14" creationId="{00000000-0000-0000-0000-000000000000}"/>
          </ac:spMkLst>
        </pc:spChg>
        <pc:grpChg chg="add del mod">
          <ac:chgData name="Sedi van Loon" userId="e92ac43e-c176-40b7-8001-c8e58642eff9" providerId="ADAL" clId="{AA679800-631C-4907-AD4B-7FEE11E23F7A}" dt="2024-08-22T09:36:14.203" v="1588" actId="478"/>
          <ac:grpSpMkLst>
            <pc:docMk/>
            <pc:sldMk cId="7667022" sldId="279"/>
            <ac:grpSpMk id="5" creationId="{00000000-0000-0000-0000-000000000000}"/>
          </ac:grpSpMkLst>
        </pc:grpChg>
        <pc:picChg chg="mod">
          <ac:chgData name="Sedi van Loon" userId="e92ac43e-c176-40b7-8001-c8e58642eff9" providerId="ADAL" clId="{AA679800-631C-4907-AD4B-7FEE11E23F7A}" dt="2024-08-22T09:37:28.737" v="1594" actId="1076"/>
          <ac:picMkLst>
            <pc:docMk/>
            <pc:sldMk cId="7667022" sldId="279"/>
            <ac:picMk id="11" creationId="{00000000-0000-0000-0000-000000000000}"/>
          </ac:picMkLst>
        </pc:picChg>
        <pc:picChg chg="add mod ord modCrop">
          <ac:chgData name="Sedi van Loon" userId="e92ac43e-c176-40b7-8001-c8e58642eff9" providerId="ADAL" clId="{AA679800-631C-4907-AD4B-7FEE11E23F7A}" dt="2024-08-22T09:38:27.389" v="1627" actId="732"/>
          <ac:picMkLst>
            <pc:docMk/>
            <pc:sldMk cId="7667022" sldId="279"/>
            <ac:picMk id="12" creationId="{6D147334-7473-73CE-3B52-A2DC7CC84042}"/>
          </ac:picMkLst>
        </pc:picChg>
      </pc:sldChg>
      <pc:sldChg chg="del">
        <pc:chgData name="Sedi van Loon" userId="e92ac43e-c176-40b7-8001-c8e58642eff9" providerId="ADAL" clId="{AA679800-631C-4907-AD4B-7FEE11E23F7A}" dt="2024-08-22T09:32:53.118" v="1486" actId="47"/>
        <pc:sldMkLst>
          <pc:docMk/>
          <pc:sldMk cId="2204145000" sldId="291"/>
        </pc:sldMkLst>
      </pc:sldChg>
      <pc:sldChg chg="del">
        <pc:chgData name="Sedi van Loon" userId="e92ac43e-c176-40b7-8001-c8e58642eff9" providerId="ADAL" clId="{AA679800-631C-4907-AD4B-7FEE11E23F7A}" dt="2024-08-22T09:32:55.365" v="1487" actId="47"/>
        <pc:sldMkLst>
          <pc:docMk/>
          <pc:sldMk cId="1458635064" sldId="292"/>
        </pc:sldMkLst>
      </pc:sldChg>
      <pc:sldChg chg="del">
        <pc:chgData name="Sedi van Loon" userId="e92ac43e-c176-40b7-8001-c8e58642eff9" providerId="ADAL" clId="{AA679800-631C-4907-AD4B-7FEE11E23F7A}" dt="2024-08-22T09:32:48.363" v="1485" actId="47"/>
        <pc:sldMkLst>
          <pc:docMk/>
          <pc:sldMk cId="2302804035" sldId="294"/>
        </pc:sldMkLst>
      </pc:sldChg>
      <pc:sldChg chg="del">
        <pc:chgData name="Sedi van Loon" userId="e92ac43e-c176-40b7-8001-c8e58642eff9" providerId="ADAL" clId="{AA679800-631C-4907-AD4B-7FEE11E23F7A}" dt="2024-08-22T09:38:55.879" v="1628" actId="47"/>
        <pc:sldMkLst>
          <pc:docMk/>
          <pc:sldMk cId="922054917" sldId="295"/>
        </pc:sldMkLst>
      </pc:sldChg>
      <pc:sldChg chg="new del">
        <pc:chgData name="Sedi van Loon" userId="e92ac43e-c176-40b7-8001-c8e58642eff9" providerId="ADAL" clId="{AA679800-631C-4907-AD4B-7FEE11E23F7A}" dt="2024-08-22T09:31:08.806" v="1110" actId="47"/>
        <pc:sldMkLst>
          <pc:docMk/>
          <pc:sldMk cId="976582893" sldId="296"/>
        </pc:sldMkLst>
      </pc:sldChg>
      <pc:sldChg chg="modSp new mod ord modAnim">
        <pc:chgData name="Sedi van Loon" userId="e92ac43e-c176-40b7-8001-c8e58642eff9" providerId="ADAL" clId="{AA679800-631C-4907-AD4B-7FEE11E23F7A}" dt="2024-08-22T14:02:28.660" v="2077"/>
        <pc:sldMkLst>
          <pc:docMk/>
          <pc:sldMk cId="209586764" sldId="297"/>
        </pc:sldMkLst>
        <pc:spChg chg="mod">
          <ac:chgData name="Sedi van Loon" userId="e92ac43e-c176-40b7-8001-c8e58642eff9" providerId="ADAL" clId="{AA679800-631C-4907-AD4B-7FEE11E23F7A}" dt="2024-08-22T09:27:58.407" v="717" actId="20577"/>
          <ac:spMkLst>
            <pc:docMk/>
            <pc:sldMk cId="209586764" sldId="297"/>
            <ac:spMk id="2" creationId="{330FAE95-46C6-5A6F-0CB8-825218B1F4CF}"/>
          </ac:spMkLst>
        </pc:spChg>
        <pc:spChg chg="mod">
          <ac:chgData name="Sedi van Loon" userId="e92ac43e-c176-40b7-8001-c8e58642eff9" providerId="ADAL" clId="{AA679800-631C-4907-AD4B-7FEE11E23F7A}" dt="2024-08-22T09:28:55.925" v="726" actId="20577"/>
          <ac:spMkLst>
            <pc:docMk/>
            <pc:sldMk cId="209586764" sldId="297"/>
            <ac:spMk id="3" creationId="{50018378-BABD-37CD-2E38-153097E77451}"/>
          </ac:spMkLst>
        </pc:spChg>
      </pc:sldChg>
      <pc:sldChg chg="modSp new mod ord modAnim">
        <pc:chgData name="Sedi van Loon" userId="e92ac43e-c176-40b7-8001-c8e58642eff9" providerId="ADAL" clId="{AA679800-631C-4907-AD4B-7FEE11E23F7A}" dt="2024-08-22T14:02:37.511" v="2081"/>
        <pc:sldMkLst>
          <pc:docMk/>
          <pc:sldMk cId="3799920347" sldId="298"/>
        </pc:sldMkLst>
        <pc:spChg chg="mod">
          <ac:chgData name="Sedi van Loon" userId="e92ac43e-c176-40b7-8001-c8e58642eff9" providerId="ADAL" clId="{AA679800-631C-4907-AD4B-7FEE11E23F7A}" dt="2024-08-22T09:27:43.488" v="715" actId="12"/>
          <ac:spMkLst>
            <pc:docMk/>
            <pc:sldMk cId="3799920347" sldId="298"/>
            <ac:spMk id="2" creationId="{71167CBD-0B33-BD10-4795-FFB38544732A}"/>
          </ac:spMkLst>
        </pc:spChg>
        <pc:spChg chg="mod">
          <ac:chgData name="Sedi van Loon" userId="e92ac43e-c176-40b7-8001-c8e58642eff9" providerId="ADAL" clId="{AA679800-631C-4907-AD4B-7FEE11E23F7A}" dt="2024-08-22T09:28:10.065" v="720" actId="20577"/>
          <ac:spMkLst>
            <pc:docMk/>
            <pc:sldMk cId="3799920347" sldId="298"/>
            <ac:spMk id="3" creationId="{5C25D787-3FB2-A13B-A18C-465DA195D07D}"/>
          </ac:spMkLst>
        </pc:spChg>
      </pc:sldChg>
      <pc:sldChg chg="modSp add ord modAnim">
        <pc:chgData name="Sedi van Loon" userId="e92ac43e-c176-40b7-8001-c8e58642eff9" providerId="ADAL" clId="{AA679800-631C-4907-AD4B-7FEE11E23F7A}" dt="2024-08-22T14:02:22.871" v="2075"/>
        <pc:sldMkLst>
          <pc:docMk/>
          <pc:sldMk cId="4256157527" sldId="299"/>
        </pc:sldMkLst>
        <pc:spChg chg="mod">
          <ac:chgData name="Sedi van Loon" userId="e92ac43e-c176-40b7-8001-c8e58642eff9" providerId="ADAL" clId="{AA679800-631C-4907-AD4B-7FEE11E23F7A}" dt="2024-08-22T09:30:53.594" v="1108" actId="20577"/>
          <ac:spMkLst>
            <pc:docMk/>
            <pc:sldMk cId="4256157527" sldId="299"/>
            <ac:spMk id="2" creationId="{71167CBD-0B33-BD10-4795-FFB38544732A}"/>
          </ac:spMkLst>
        </pc:spChg>
        <pc:spChg chg="mod">
          <ac:chgData name="Sedi van Loon" userId="e92ac43e-c176-40b7-8001-c8e58642eff9" providerId="ADAL" clId="{AA679800-631C-4907-AD4B-7FEE11E23F7A}" dt="2024-08-22T09:29:36.230" v="764" actId="20577"/>
          <ac:spMkLst>
            <pc:docMk/>
            <pc:sldMk cId="4256157527" sldId="299"/>
            <ac:spMk id="3" creationId="{5C25D787-3FB2-A13B-A18C-465DA195D07D}"/>
          </ac:spMkLst>
        </pc:spChg>
      </pc:sldChg>
      <pc:sldChg chg="modSp add">
        <pc:chgData name="Sedi van Loon" userId="e92ac43e-c176-40b7-8001-c8e58642eff9" providerId="ADAL" clId="{AA679800-631C-4907-AD4B-7FEE11E23F7A}" dt="2024-08-22T09:32:32.486" v="1484" actId="20577"/>
        <pc:sldMkLst>
          <pc:docMk/>
          <pc:sldMk cId="1957909481" sldId="300"/>
        </pc:sldMkLst>
        <pc:spChg chg="mod">
          <ac:chgData name="Sedi van Loon" userId="e92ac43e-c176-40b7-8001-c8e58642eff9" providerId="ADAL" clId="{AA679800-631C-4907-AD4B-7FEE11E23F7A}" dt="2024-08-22T09:32:32.486" v="1484" actId="20577"/>
          <ac:spMkLst>
            <pc:docMk/>
            <pc:sldMk cId="1957909481" sldId="300"/>
            <ac:spMk id="2" creationId="{71167CBD-0B33-BD10-4795-FFB38544732A}"/>
          </ac:spMkLst>
        </pc:spChg>
        <pc:spChg chg="mod">
          <ac:chgData name="Sedi van Loon" userId="e92ac43e-c176-40b7-8001-c8e58642eff9" providerId="ADAL" clId="{AA679800-631C-4907-AD4B-7FEE11E23F7A}" dt="2024-08-22T09:31:16.463" v="1113" actId="20577"/>
          <ac:spMkLst>
            <pc:docMk/>
            <pc:sldMk cId="1957909481" sldId="300"/>
            <ac:spMk id="3" creationId="{5C25D787-3FB2-A13B-A18C-465DA195D07D}"/>
          </ac:spMkLst>
        </pc:spChg>
      </pc:sldChg>
      <pc:sldChg chg="addSp delSp modSp new mod modAnim">
        <pc:chgData name="Sedi van Loon" userId="e92ac43e-c176-40b7-8001-c8e58642eff9" providerId="ADAL" clId="{AA679800-631C-4907-AD4B-7FEE11E23F7A}" dt="2024-08-22T10:00:25.140" v="1692"/>
        <pc:sldMkLst>
          <pc:docMk/>
          <pc:sldMk cId="386283072" sldId="301"/>
        </pc:sldMkLst>
        <pc:spChg chg="mod">
          <ac:chgData name="Sedi van Loon" userId="e92ac43e-c176-40b7-8001-c8e58642eff9" providerId="ADAL" clId="{AA679800-631C-4907-AD4B-7FEE11E23F7A}" dt="2024-08-22T09:57:57.520" v="1686" actId="20577"/>
          <ac:spMkLst>
            <pc:docMk/>
            <pc:sldMk cId="386283072" sldId="301"/>
            <ac:spMk id="2" creationId="{E8D4B80A-E09B-77EC-8A12-7214ACC98244}"/>
          </ac:spMkLst>
        </pc:spChg>
        <pc:spChg chg="del mod">
          <ac:chgData name="Sedi van Loon" userId="e92ac43e-c176-40b7-8001-c8e58642eff9" providerId="ADAL" clId="{AA679800-631C-4907-AD4B-7FEE11E23F7A}" dt="2024-08-22T09:59:33.423" v="1687" actId="931"/>
          <ac:spMkLst>
            <pc:docMk/>
            <pc:sldMk cId="386283072" sldId="301"/>
            <ac:spMk id="3" creationId="{9F001F05-E5AB-4F3E-D03C-106C470D70E8}"/>
          </ac:spMkLst>
        </pc:spChg>
        <pc:spChg chg="add del mod">
          <ac:chgData name="Sedi van Loon" userId="e92ac43e-c176-40b7-8001-c8e58642eff9" providerId="ADAL" clId="{AA679800-631C-4907-AD4B-7FEE11E23F7A}" dt="2024-08-22T09:59:57.764" v="1689" actId="931"/>
          <ac:spMkLst>
            <pc:docMk/>
            <pc:sldMk cId="386283072" sldId="301"/>
            <ac:spMk id="8" creationId="{64A42E73-1774-985D-75BD-9B91921F6EAF}"/>
          </ac:spMkLst>
        </pc:spChg>
        <pc:picChg chg="add del mod">
          <ac:chgData name="Sedi van Loon" userId="e92ac43e-c176-40b7-8001-c8e58642eff9" providerId="ADAL" clId="{AA679800-631C-4907-AD4B-7FEE11E23F7A}" dt="2024-08-22T09:59:37.522" v="1688" actId="478"/>
          <ac:picMkLst>
            <pc:docMk/>
            <pc:sldMk cId="386283072" sldId="301"/>
            <ac:picMk id="6" creationId="{1EF88C54-5753-D394-D7FD-6066783789D0}"/>
          </ac:picMkLst>
        </pc:picChg>
        <pc:picChg chg="add mod">
          <ac:chgData name="Sedi van Loon" userId="e92ac43e-c176-40b7-8001-c8e58642eff9" providerId="ADAL" clId="{AA679800-631C-4907-AD4B-7FEE11E23F7A}" dt="2024-08-22T10:00:12.264" v="1691" actId="1076"/>
          <ac:picMkLst>
            <pc:docMk/>
            <pc:sldMk cId="386283072" sldId="301"/>
            <ac:picMk id="10" creationId="{3B393291-BDE3-F49C-9ED8-0AFF0C71FBAB}"/>
          </ac:picMkLst>
        </pc:picChg>
      </pc:sldChg>
      <pc:sldChg chg="addSp delSp modSp add mod modAnim">
        <pc:chgData name="Sedi van Loon" userId="e92ac43e-c176-40b7-8001-c8e58642eff9" providerId="ADAL" clId="{AA679800-631C-4907-AD4B-7FEE11E23F7A}" dt="2024-08-22T13:43:14.546" v="2061" actId="20577"/>
        <pc:sldMkLst>
          <pc:docMk/>
          <pc:sldMk cId="3261019254" sldId="302"/>
        </pc:sldMkLst>
        <pc:spChg chg="mod">
          <ac:chgData name="Sedi van Loon" userId="e92ac43e-c176-40b7-8001-c8e58642eff9" providerId="ADAL" clId="{AA679800-631C-4907-AD4B-7FEE11E23F7A}" dt="2024-08-22T10:00:51.412" v="1704" actId="20577"/>
          <ac:spMkLst>
            <pc:docMk/>
            <pc:sldMk cId="3261019254" sldId="302"/>
            <ac:spMk id="2" creationId="{E8D4B80A-E09B-77EC-8A12-7214ACC98244}"/>
          </ac:spMkLst>
        </pc:spChg>
        <pc:spChg chg="add mod">
          <ac:chgData name="Sedi van Loon" userId="e92ac43e-c176-40b7-8001-c8e58642eff9" providerId="ADAL" clId="{AA679800-631C-4907-AD4B-7FEE11E23F7A}" dt="2024-08-22T13:43:14.546" v="2061" actId="20577"/>
          <ac:spMkLst>
            <pc:docMk/>
            <pc:sldMk cId="3261019254" sldId="302"/>
            <ac:spMk id="5" creationId="{19ED9A3C-1690-D40A-0D97-6C122FD5695F}"/>
          </ac:spMkLst>
        </pc:spChg>
        <pc:picChg chg="del mod">
          <ac:chgData name="Sedi van Loon" userId="e92ac43e-c176-40b7-8001-c8e58642eff9" providerId="ADAL" clId="{AA679800-631C-4907-AD4B-7FEE11E23F7A}" dt="2024-08-22T10:03:15.135" v="1706" actId="478"/>
          <ac:picMkLst>
            <pc:docMk/>
            <pc:sldMk cId="3261019254" sldId="302"/>
            <ac:picMk id="10" creationId="{3B393291-BDE3-F49C-9ED8-0AFF0C71FBAB}"/>
          </ac:picMkLst>
        </pc:picChg>
      </pc:sldChg>
      <pc:sldChg chg="addSp delSp modSp new mod">
        <pc:chgData name="Sedi van Loon" userId="e92ac43e-c176-40b7-8001-c8e58642eff9" providerId="ADAL" clId="{AA679800-631C-4907-AD4B-7FEE11E23F7A}" dt="2024-08-22T14:02:01.779" v="2073" actId="14100"/>
        <pc:sldMkLst>
          <pc:docMk/>
          <pc:sldMk cId="661306021" sldId="303"/>
        </pc:sldMkLst>
        <pc:spChg chg="del mod">
          <ac:chgData name="Sedi van Loon" userId="e92ac43e-c176-40b7-8001-c8e58642eff9" providerId="ADAL" clId="{AA679800-631C-4907-AD4B-7FEE11E23F7A}" dt="2024-08-22T14:01:52.209" v="2070" actId="478"/>
          <ac:spMkLst>
            <pc:docMk/>
            <pc:sldMk cId="661306021" sldId="303"/>
            <ac:spMk id="2" creationId="{5DD50482-1E27-0BE1-C4CB-F213556D29D9}"/>
          </ac:spMkLst>
        </pc:spChg>
        <pc:spChg chg="mod">
          <ac:chgData name="Sedi van Loon" userId="e92ac43e-c176-40b7-8001-c8e58642eff9" providerId="ADAL" clId="{AA679800-631C-4907-AD4B-7FEE11E23F7A}" dt="2024-08-22T13:44:59.565" v="2064"/>
          <ac:spMkLst>
            <pc:docMk/>
            <pc:sldMk cId="661306021" sldId="303"/>
            <ac:spMk id="3" creationId="{89C88375-974E-1E12-9355-AC42C237156A}"/>
          </ac:spMkLst>
        </pc:spChg>
        <pc:spChg chg="add mod">
          <ac:chgData name="Sedi van Loon" userId="e92ac43e-c176-40b7-8001-c8e58642eff9" providerId="ADAL" clId="{AA679800-631C-4907-AD4B-7FEE11E23F7A}" dt="2024-08-22T14:02:01.779" v="2073" actId="14100"/>
          <ac:spMkLst>
            <pc:docMk/>
            <pc:sldMk cId="661306021" sldId="303"/>
            <ac:spMk id="6" creationId="{C0D28582-9355-510A-985F-2AAE2828F50A}"/>
          </ac:spMkLst>
        </pc:spChg>
      </pc:sldChg>
      <pc:sldChg chg="addSp delSp modSp new mod">
        <pc:chgData name="Sedi van Loon" userId="e92ac43e-c176-40b7-8001-c8e58642eff9" providerId="ADAL" clId="{AA679800-631C-4907-AD4B-7FEE11E23F7A}" dt="2024-08-22T13:45:47.569" v="2068"/>
        <pc:sldMkLst>
          <pc:docMk/>
          <pc:sldMk cId="2591326840" sldId="304"/>
        </pc:sldMkLst>
        <pc:spChg chg="del mod">
          <ac:chgData name="Sedi van Loon" userId="e92ac43e-c176-40b7-8001-c8e58642eff9" providerId="ADAL" clId="{AA679800-631C-4907-AD4B-7FEE11E23F7A}" dt="2024-08-22T10:37:55.645" v="1782" actId="478"/>
          <ac:spMkLst>
            <pc:docMk/>
            <pc:sldMk cId="2591326840" sldId="304"/>
            <ac:spMk id="2" creationId="{0B40F5F4-B4DD-48C4-E0DE-C17FC49779DD}"/>
          </ac:spMkLst>
        </pc:spChg>
        <pc:spChg chg="add del">
          <ac:chgData name="Sedi van Loon" userId="e92ac43e-c176-40b7-8001-c8e58642eff9" providerId="ADAL" clId="{AA679800-631C-4907-AD4B-7FEE11E23F7A}" dt="2024-08-22T10:37:48.427" v="1780" actId="21"/>
          <ac:spMkLst>
            <pc:docMk/>
            <pc:sldMk cId="2591326840" sldId="304"/>
            <ac:spMk id="3" creationId="{8B7C6637-33C1-3896-C402-04BCF151ADFB}"/>
          </ac:spMkLst>
        </pc:spChg>
        <pc:spChg chg="add mod">
          <ac:chgData name="Sedi van Loon" userId="e92ac43e-c176-40b7-8001-c8e58642eff9" providerId="ADAL" clId="{AA679800-631C-4907-AD4B-7FEE11E23F7A}" dt="2024-08-22T13:45:47.569" v="2068"/>
          <ac:spMkLst>
            <pc:docMk/>
            <pc:sldMk cId="2591326840" sldId="304"/>
            <ac:spMk id="6" creationId="{0D79F355-2F19-AD1D-100C-E49E4C4E00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12-9-2024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12-9-2024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os.nl/video/2520746-een-volle-dag-in-den-haag-van-presentatie-coalitieakkoord-tot-reacties-uit-het-land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Bron: ANP, Jeroen </a:t>
            </a:r>
            <a:r>
              <a:rPr lang="nl-NL" err="1"/>
              <a:t>Jumelet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Tot 0.57minuut. </a:t>
            </a:r>
            <a:r>
              <a:rPr lang="nl-NL">
                <a:hlinkClick r:id="rId3"/>
              </a:rPr>
              <a:t>Een volle dag in Den Haag: van presentatie coalitieakkoord tot reacties uit het land (nos.nl)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1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19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27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6543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470669"/>
            <a:ext cx="1979525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0613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os.nl/video/2520746-een-volle-dag-in-den-haag-van-presentatie-coalitieakkoord-tot-reacties-uit-het-lan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147334-7473-73CE-3B52-A2DC7CC84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78"/>
          <a:stretch/>
        </p:blipFill>
        <p:spPr>
          <a:xfrm>
            <a:off x="442505" y="293914"/>
            <a:ext cx="8220571" cy="463093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9027" y="810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Nieuwe regering! Kabinet-Schoof</a:t>
            </a:r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7" y="2588456"/>
            <a:ext cx="2046543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1167CBD-0B33-BD10-4795-FFB385447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Deze partij vindt dat Nederland beter bestuurd moet worden, zodat burgers de overheid weer gaan vertrouwen. </a:t>
            </a:r>
          </a:p>
          <a:p>
            <a:r>
              <a:rPr lang="nl-NL"/>
              <a:t>Ook ‘bestaanszekerheid’ is belangrijk. Bestaanszekerheid betekent dat je als burger goed kunt leven, met bijvoorbeeld genoeg inkomen, voedsel, energie en woningen.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25D787-3FB2-A13B-A18C-465DA195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NSC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323BFF-AE25-9B14-BBE0-25118D5A0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90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0A4A8C6-3405-E12C-275E-DD10053B6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VV Verkiezingsprogramma 2023 1">
            <a:extLst>
              <a:ext uri="{FF2B5EF4-FFF2-40B4-BE49-F238E27FC236}">
                <a16:creationId xmlns:a16="http://schemas.microsoft.com/office/drawing/2014/main" id="{9B5D8259-A3F8-3401-04EF-64235E4A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7" y="716914"/>
            <a:ext cx="15273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0479FE-7C6F-5FFB-C8DF-DAA1B5BBF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32" y="716914"/>
            <a:ext cx="1537347" cy="216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7C07EF8-145C-7505-0EAE-CF865FBB3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986" y="716914"/>
            <a:ext cx="1530573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446B303-4F30-76E8-FFA0-155DCD20F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51" y="716914"/>
            <a:ext cx="1517764" cy="2160000"/>
          </a:xfrm>
          <a:prstGeom prst="rect">
            <a:avLst/>
          </a:prstGeom>
        </p:spPr>
      </p:pic>
      <p:sp>
        <p:nvSpPr>
          <p:cNvPr id="10" name="Bijschrift: pijl-omlaag 9">
            <a:extLst>
              <a:ext uri="{FF2B5EF4-FFF2-40B4-BE49-F238E27FC236}">
                <a16:creationId xmlns:a16="http://schemas.microsoft.com/office/drawing/2014/main" id="{E981CA8B-2BD3-B2CC-D43A-E6B829EB2C03}"/>
              </a:ext>
            </a:extLst>
          </p:cNvPr>
          <p:cNvSpPr/>
          <p:nvPr/>
        </p:nvSpPr>
        <p:spPr>
          <a:xfrm>
            <a:off x="1103085" y="3266005"/>
            <a:ext cx="6937829" cy="464457"/>
          </a:xfrm>
          <a:prstGeom prst="downArrowCallou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8A96C7-540C-1933-DA3A-9FEDC14E0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27" y="4031687"/>
            <a:ext cx="7460343" cy="8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C88375-974E-1E12-9355-AC42C237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629" y="894172"/>
            <a:ext cx="6270171" cy="900000"/>
          </a:xfrm>
        </p:spPr>
        <p:txBody>
          <a:bodyPr/>
          <a:lstStyle/>
          <a:p>
            <a:r>
              <a:rPr lang="nl-NL"/>
              <a:t>Opdracht: Hoofdlijnenakkoord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D5DE4D-3A89-7111-A30F-E00A47BA5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0D28582-9355-510A-985F-2AAE2828F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86" y="1618162"/>
            <a:ext cx="6633028" cy="324467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600"/>
              </a:spcAft>
              <a:buNone/>
            </a:pPr>
            <a:r>
              <a:rPr lang="nl-NL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Lees de plannen uit het hoofdlijnenakkoord op het werkblad. Welke plannen zijn door welke partij ingebracht bij de coalitieonderhandelingen, denk je? </a:t>
            </a:r>
            <a:endParaRPr lang="nl-NL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1600"/>
              </a:spcAft>
              <a:buNone/>
            </a:pPr>
            <a:r>
              <a:rPr lang="nl-NL" sz="2000">
                <a:effectLst/>
                <a:latin typeface="Calibri"/>
                <a:ea typeface="Calibri"/>
                <a:cs typeface="Calibri"/>
              </a:rPr>
              <a:t>Onderstreep voor PVV, VVD en NSC minimaal 2 plannen en voor de BBB minimaal 1 plan. Schrijf bij elke onderstreping de naam van de partij die dat plan volgens jou heeft bedacht.</a:t>
            </a:r>
            <a:endParaRPr lang="nl-NL" sz="2000" strike="sngStrike">
              <a:effectLst/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3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ABD5D0-0778-2B5B-C57D-22387319E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hlinkClick r:id="rId3"/>
            <a:extLst>
              <a:ext uri="{FF2B5EF4-FFF2-40B4-BE49-F238E27FC236}">
                <a16:creationId xmlns:a16="http://schemas.microsoft.com/office/drawing/2014/main" id="{3FF6FAAD-E6B9-5F6C-A0DA-54B628470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" y="0"/>
            <a:ext cx="9080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1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C88375-974E-1E12-9355-AC42C237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Aan de slag!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D5DE4D-3A89-7111-A30F-E00A47BA5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726234C-8821-968D-4046-54D3B5429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655" b="13844"/>
          <a:stretch/>
        </p:blipFill>
        <p:spPr>
          <a:xfrm>
            <a:off x="2320290" y="1479366"/>
            <a:ext cx="5795010" cy="33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0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EBCC258-22E7-E265-D408-93ADDD6B7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D99A4A-D539-2E8F-29A1-7B9DD384B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CEF3CCA-860C-429D-3FDE-FAB229482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B58C31-C4B1-B79C-EDBF-0B8C3144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3028">
            <a:off x="413084" y="849492"/>
            <a:ext cx="4043882" cy="40694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68D996-7E86-083F-F1A4-DB2FE8595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3644">
            <a:off x="5007429" y="963098"/>
            <a:ext cx="4342520" cy="24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58B9B-1C89-2161-8EA9-C4C64FA5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Nieuwe regering! Kabinet-Schoof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4B2AF4-B613-A4D6-8BE8-8D5F1EEC4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7C4C0B4-75A0-547B-9E9B-C094106C9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370C03-DC6B-3368-B36E-95EE205D0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93" b="6507"/>
          <a:stretch/>
        </p:blipFill>
        <p:spPr>
          <a:xfrm>
            <a:off x="2160000" y="1474355"/>
            <a:ext cx="5686420" cy="3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C88375-974E-1E12-9355-AC42C237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 2028 weer verkiezingen </a:t>
            </a:r>
            <a:br>
              <a:rPr lang="nl-NL"/>
            </a:br>
            <a:r>
              <a:rPr lang="nl-NL"/>
              <a:t>(of eerder)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D5DE4D-3A89-7111-A30F-E00A47BA5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2215012-0BBC-B6A2-6112-A3285AF9C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06" t="11696" r="4127" b="29328"/>
          <a:stretch/>
        </p:blipFill>
        <p:spPr>
          <a:xfrm>
            <a:off x="2207911" y="1928562"/>
            <a:ext cx="6388889" cy="28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2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31C2-BCD9-1CF7-B0B7-1C27DB59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Prodemos.nl/lesmateriaal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79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4B80A-E09B-77EC-8A12-7214ACC9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22 november 2023: verkiezingen!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F55300-B1E3-6E8D-69C0-4BDEF9183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B393291-BDE3-F49C-9ED8-0AFF0C71F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349" y="1620000"/>
            <a:ext cx="5565422" cy="3130550"/>
          </a:xfrm>
        </p:spPr>
      </p:pic>
    </p:spTree>
    <p:extLst>
      <p:ext uri="{BB962C8B-B14F-4D97-AF65-F5344CB8AC3E}">
        <p14:creationId xmlns:p14="http://schemas.microsoft.com/office/powerpoint/2010/main" val="38628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4B80A-E09B-77EC-8A12-7214ACC9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Verkiezingsuitslag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F55300-B1E3-6E8D-69C0-4BDEF9183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161EC0A-FDBD-74CE-618F-58D7E964F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01BF18-4D0E-01AA-E2C7-5C35FD727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41" t="10340" r="3333" b="28290"/>
          <a:stretch/>
        </p:blipFill>
        <p:spPr>
          <a:xfrm>
            <a:off x="2159999" y="1555374"/>
            <a:ext cx="6666501" cy="31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9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4B80A-E09B-77EC-8A12-7214ACC9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Formatie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F55300-B1E3-6E8D-69C0-4BDEF9183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Graphic 11" descr="Langwerpige tekstballon">
            <a:extLst>
              <a:ext uri="{FF2B5EF4-FFF2-40B4-BE49-F238E27FC236}">
                <a16:creationId xmlns:a16="http://schemas.microsoft.com/office/drawing/2014/main" id="{8F164154-0BBB-4D7E-2D02-A66A306D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513" y="2066925"/>
            <a:ext cx="1609725" cy="1009650"/>
          </a:xfrm>
          <a:prstGeom prst="rect">
            <a:avLst/>
          </a:prstGeom>
        </p:spPr>
      </p:pic>
      <p:pic>
        <p:nvPicPr>
          <p:cNvPr id="14" name="Graphic 13" descr="Vak tekstballon">
            <a:extLst>
              <a:ext uri="{FF2B5EF4-FFF2-40B4-BE49-F238E27FC236}">
                <a16:creationId xmlns:a16="http://schemas.microsoft.com/office/drawing/2014/main" id="{502ACBF8-A451-B560-1BB9-77958A435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2317" y="3467173"/>
            <a:ext cx="1485900" cy="1362075"/>
          </a:xfrm>
          <a:prstGeom prst="rect">
            <a:avLst/>
          </a:prstGeom>
        </p:spPr>
      </p:pic>
      <p:pic>
        <p:nvPicPr>
          <p:cNvPr id="16" name="Graphic 15" descr="Rechthoekige tekstballon">
            <a:extLst>
              <a:ext uri="{FF2B5EF4-FFF2-40B4-BE49-F238E27FC236}">
                <a16:creationId xmlns:a16="http://schemas.microsoft.com/office/drawing/2014/main" id="{78A81F74-0645-82FD-2D00-48E55D12F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538" y="2871038"/>
            <a:ext cx="1457325" cy="1304925"/>
          </a:xfrm>
          <a:prstGeom prst="rect">
            <a:avLst/>
          </a:prstGeom>
        </p:spPr>
      </p:pic>
      <p:pic>
        <p:nvPicPr>
          <p:cNvPr id="18" name="Graphic 17" descr="Tekstballon met stekels">
            <a:extLst>
              <a:ext uri="{FF2B5EF4-FFF2-40B4-BE49-F238E27FC236}">
                <a16:creationId xmlns:a16="http://schemas.microsoft.com/office/drawing/2014/main" id="{120649F7-C415-7A4B-1959-212691BA4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18555" y="1470156"/>
            <a:ext cx="17145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8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9BE61CA-A004-D51F-89A4-3B0972F59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 PVV: Partij voor de Vrijheid</a:t>
            </a:r>
          </a:p>
          <a:p>
            <a:endParaRPr lang="nl-NL"/>
          </a:p>
          <a:p>
            <a:r>
              <a:rPr lang="nl-NL"/>
              <a:t> VVD: Volkspartij voor Vrijheid en Democratie</a:t>
            </a:r>
          </a:p>
          <a:p>
            <a:endParaRPr lang="nl-NL"/>
          </a:p>
          <a:p>
            <a:r>
              <a:rPr lang="nl-NL"/>
              <a:t> NSC: Nieuw Sociaal Contract</a:t>
            </a:r>
          </a:p>
          <a:p>
            <a:endParaRPr lang="nl-NL"/>
          </a:p>
          <a:p>
            <a:r>
              <a:rPr lang="nl-NL"/>
              <a:t> BBB: </a:t>
            </a:r>
            <a:r>
              <a:rPr lang="nl-NL" err="1"/>
              <a:t>BoerBurgerBeweging</a:t>
            </a:r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51D436-97EA-8D5D-4115-759F494F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Formatie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150F91-9409-7193-AB88-ABACB024F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27" descr="Afbeelding met vogel&#10;&#10;Automatisch gegenereerde beschrijving">
            <a:extLst>
              <a:ext uri="{FF2B5EF4-FFF2-40B4-BE49-F238E27FC236}">
                <a16:creationId xmlns:a16="http://schemas.microsoft.com/office/drawing/2014/main" id="{5E2E897C-DF05-9007-2AE4-C6A89CA7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300" y="1524205"/>
            <a:ext cx="2171700" cy="542925"/>
          </a:xfrm>
          <a:prstGeom prst="rect">
            <a:avLst/>
          </a:prstGeom>
        </p:spPr>
      </p:pic>
      <p:pic>
        <p:nvPicPr>
          <p:cNvPr id="6" name="Picture 28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670CEC66-34A9-E9E3-06F6-36880967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99" y="4025436"/>
            <a:ext cx="1362075" cy="723900"/>
          </a:xfrm>
          <a:prstGeom prst="rect">
            <a:avLst/>
          </a:prstGeom>
        </p:spPr>
      </p:pic>
      <p:pic>
        <p:nvPicPr>
          <p:cNvPr id="8" name="Picture 33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EAE93EE6-7D28-BF43-5700-4E42D0AFE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835" y="2067130"/>
            <a:ext cx="952500" cy="914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86265BB-8B2D-D012-E4AF-4EC0CB34E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0443" y="3184668"/>
            <a:ext cx="1226642" cy="56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D541276-2FE7-78CE-99D6-0B83C413E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Wat willen deze politieke partijen? 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Lees de partijomschrijving en raad de partij!</a:t>
            </a:r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F93629-19F5-CFAC-9E87-51AAE099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Formatie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69996B8-E128-2ADF-7E70-087978FAA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34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1167CBD-0B33-BD10-4795-FFB385447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Deze partij zet zich in voor het platteland en de mensen die daar wonen. Boeren, tuinders en vissers krijgen volgens de partij te weinig waardering.</a:t>
            </a:r>
          </a:p>
          <a:p>
            <a:r>
              <a:rPr lang="nl-NL"/>
              <a:t>De partij wil de stikstofmaatregelen voor boeren beperken. </a:t>
            </a:r>
          </a:p>
          <a:p>
            <a:r>
              <a:rPr lang="nl-NL"/>
              <a:t>De overheid moet daarnaast het vertrouwen van de burgers terugwinnen.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25D787-3FB2-A13B-A18C-465DA195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BoerBurgerBeweging (BBB)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323BFF-AE25-9B14-BBE0-25118D5A0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15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1167CBD-0B33-BD10-4795-FFB385447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-107950"/>
            <a:r>
              <a:rPr lang="nl-NL">
                <a:ea typeface="+mn-lt"/>
                <a:cs typeface="+mn-lt"/>
              </a:rPr>
              <a:t>De VVD is een rechtse partij. De VVD vindt vrijheid belangrijk en wil dat de overheid niet te veel regels maakt. Ondernemers en bedrijven moeten de ruimte krijgen. </a:t>
            </a:r>
            <a:endParaRPr lang="nl-NL"/>
          </a:p>
          <a:p>
            <a:pPr marL="107950" indent="-107950"/>
            <a:r>
              <a:rPr lang="nl-NL">
                <a:ea typeface="+mn-lt"/>
                <a:cs typeface="+mn-lt"/>
              </a:rPr>
              <a:t>De partij vindt dat je zelf mag kiezen hoe je leeft. Mensen moeten zelf hun problemen oplossen, zonder al te veel hulp van de overheid. </a:t>
            </a:r>
          </a:p>
          <a:p>
            <a:pPr marL="107950" indent="-107950"/>
            <a:r>
              <a:rPr lang="nl-NL">
                <a:ea typeface="+mn-lt"/>
                <a:cs typeface="+mn-lt"/>
              </a:rPr>
              <a:t>De partij is wel voor strenge veiligheidsregels en een streng immigratiebeleid.</a:t>
            </a:r>
            <a:endParaRPr lang="nl-NL">
              <a:ea typeface="Calibri"/>
              <a:cs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25D787-3FB2-A13B-A18C-465DA195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VVD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323BFF-AE25-9B14-BBE0-25118D5A0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92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30FAE95-46C6-5A6F-0CB8-825218B1F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-107950"/>
            <a:r>
              <a:rPr lang="nl-NL">
                <a:ea typeface="+mn-lt"/>
                <a:cs typeface="+mn-lt"/>
              </a:rPr>
              <a:t>De PVV wil minder immigranten en asielzoekers toelaten in Nederland. Ook wil de partij minder ruimte voor de islam. </a:t>
            </a:r>
            <a:endParaRPr lang="nl-NL"/>
          </a:p>
          <a:p>
            <a:pPr marL="107950" indent="-107950"/>
            <a:r>
              <a:rPr lang="nl-NL">
                <a:ea typeface="+mn-lt"/>
                <a:cs typeface="+mn-lt"/>
              </a:rPr>
              <a:t>De PVV is tegen verplichte regels van de Europese Unie en vindt dat er minder geld naar klimaat moet gaan. </a:t>
            </a:r>
          </a:p>
          <a:p>
            <a:pPr marL="107950" indent="-107950"/>
            <a:r>
              <a:rPr lang="nl-NL">
                <a:ea typeface="+mn-lt"/>
                <a:cs typeface="+mn-lt"/>
              </a:rPr>
              <a:t>De PVV wil dat belastingen omlaag gaan en dat de zorg goedkoper wordt.</a:t>
            </a:r>
            <a:endParaRPr lang="nl-NL">
              <a:ea typeface="Calibri"/>
              <a:cs typeface="Calibri"/>
            </a:endParaRPr>
          </a:p>
          <a:p>
            <a:pPr marL="107950" indent="-107950"/>
            <a:endParaRPr lang="nl-NL">
              <a:ea typeface="Calibri"/>
              <a:cs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018378-BABD-37CD-2E38-153097E7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PVV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390E04-1E96-EAFF-341B-190E71942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8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roDemos">
  <a:themeElements>
    <a:clrScheme name="ProDemos fuchsia">
      <a:dk1>
        <a:srgbClr val="D7007E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fuchsia.pptx" id="{19A97B66-AFD8-834E-B55C-0C3D1D8B4BDB}" vid="{C2B59DFF-5C09-2F4F-8ECC-0A4C589803F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8C1147-CECF-4A68-8DDA-CB069FE434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6433D0-D973-4B5C-A6B4-E77FA826783A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2F6311-9F9B-48BC-B006-829F2BFAF139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fuchsia</Template>
  <Application>Microsoft Office PowerPoint</Application>
  <PresentationFormat>On-screen Show (16:9)</PresentationFormat>
  <Slides>18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ProDemos</vt:lpstr>
      <vt:lpstr>PowerPoint Presentation</vt:lpstr>
      <vt:lpstr>22 november 2023: verkiezingen!</vt:lpstr>
      <vt:lpstr>Verkiezingsuitslag</vt:lpstr>
      <vt:lpstr>Formatie</vt:lpstr>
      <vt:lpstr>Formatie</vt:lpstr>
      <vt:lpstr>Formatie</vt:lpstr>
      <vt:lpstr>BoerBurgerBeweging (BBB)</vt:lpstr>
      <vt:lpstr>VVD</vt:lpstr>
      <vt:lpstr>PVV</vt:lpstr>
      <vt:lpstr>NSC</vt:lpstr>
      <vt:lpstr>PowerPoint Presentation</vt:lpstr>
      <vt:lpstr>Opdracht: Hoofdlijnenakkoord</vt:lpstr>
      <vt:lpstr>PowerPoint Presentation</vt:lpstr>
      <vt:lpstr>Aan de slag!</vt:lpstr>
      <vt:lpstr>PowerPoint Presentation</vt:lpstr>
      <vt:lpstr>Nieuwe regering! Kabinet-Schoof </vt:lpstr>
      <vt:lpstr>In 2028 weer verkiezingen  (of eerder)</vt:lpstr>
      <vt:lpstr>Prodemos.nl/lesmateriaal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Sedi van Loon</dc:creator>
  <cp:keywords/>
  <dc:description/>
  <cp:revision>1</cp:revision>
  <cp:lastPrinted>2017-06-07T13:51:27Z</cp:lastPrinted>
  <dcterms:created xsi:type="dcterms:W3CDTF">2024-07-11T14:45:07Z</dcterms:created>
  <dcterms:modified xsi:type="dcterms:W3CDTF">2024-09-12T11:18:15Z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0x010100BEB7D61D776EC44EBF96354E46DD7CF7</vt:lpwstr>
  </property>
</Properties>
</file>