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12"/>
  </p:notesMasterIdLst>
  <p:handoutMasterIdLst>
    <p:handoutMasterId r:id="rId13"/>
  </p:handoutMasterIdLst>
  <p:sldIdLst>
    <p:sldId id="279" r:id="rId5"/>
    <p:sldId id="281" r:id="rId6"/>
    <p:sldId id="289" r:id="rId7"/>
    <p:sldId id="290" r:id="rId8"/>
    <p:sldId id="296" r:id="rId9"/>
    <p:sldId id="295" r:id="rId10"/>
    <p:sldId id="278" r:id="rId11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F1EE02-F0DA-1C07-11CD-EAB3CA3AEA38}" name="Jonnick Kirwan" initials="JK" userId="S::jonnick@prodemos.nl::9a59ccf2-ff56-4baa-9c1a-5e00a0986d4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39DD8C-EAAD-4A97-B541-5A5C10615030}" v="9" dt="2024-01-31T14:11:26.3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Boersma" userId="aa0d5c04-0f93-4a70-8f86-d3f3b8229c3c" providerId="ADAL" clId="{F07512FF-3870-4821-A878-144F7E60338C}"/>
    <pc:docChg chg="undo custSel modSld">
      <pc:chgData name="Sandra Boersma" userId="aa0d5c04-0f93-4a70-8f86-d3f3b8229c3c" providerId="ADAL" clId="{F07512FF-3870-4821-A878-144F7E60338C}" dt="2023-12-13T14:47:42.625" v="886" actId="20577"/>
      <pc:docMkLst>
        <pc:docMk/>
      </pc:docMkLst>
      <pc:sldChg chg="modSp mod">
        <pc:chgData name="Sandra Boersma" userId="aa0d5c04-0f93-4a70-8f86-d3f3b8229c3c" providerId="ADAL" clId="{F07512FF-3870-4821-A878-144F7E60338C}" dt="2023-12-13T14:41:12.042" v="578" actId="1076"/>
        <pc:sldMkLst>
          <pc:docMk/>
          <pc:sldMk cId="7667022" sldId="279"/>
        </pc:sldMkLst>
        <pc:grpChg chg="mod">
          <ac:chgData name="Sandra Boersma" userId="aa0d5c04-0f93-4a70-8f86-d3f3b8229c3c" providerId="ADAL" clId="{F07512FF-3870-4821-A878-144F7E60338C}" dt="2023-12-13T14:41:12.042" v="578" actId="1076"/>
          <ac:grpSpMkLst>
            <pc:docMk/>
            <pc:sldMk cId="7667022" sldId="279"/>
            <ac:grpSpMk id="5" creationId="{00000000-0000-0000-0000-000000000000}"/>
          </ac:grpSpMkLst>
        </pc:grpChg>
      </pc:sldChg>
      <pc:sldChg chg="modSp mod">
        <pc:chgData name="Sandra Boersma" userId="aa0d5c04-0f93-4a70-8f86-d3f3b8229c3c" providerId="ADAL" clId="{F07512FF-3870-4821-A878-144F7E60338C}" dt="2023-12-13T14:47:42.625" v="886" actId="20577"/>
        <pc:sldMkLst>
          <pc:docMk/>
          <pc:sldMk cId="850112320" sldId="289"/>
        </pc:sldMkLst>
        <pc:spChg chg="mod">
          <ac:chgData name="Sandra Boersma" userId="aa0d5c04-0f93-4a70-8f86-d3f3b8229c3c" providerId="ADAL" clId="{F07512FF-3870-4821-A878-144F7E60338C}" dt="2023-12-13T14:47:42.625" v="886" actId="20577"/>
          <ac:spMkLst>
            <pc:docMk/>
            <pc:sldMk cId="850112320" sldId="289"/>
            <ac:spMk id="2" creationId="{00000000-0000-0000-0000-000000000000}"/>
          </ac:spMkLst>
        </pc:spChg>
        <pc:spChg chg="mod">
          <ac:chgData name="Sandra Boersma" userId="aa0d5c04-0f93-4a70-8f86-d3f3b8229c3c" providerId="ADAL" clId="{F07512FF-3870-4821-A878-144F7E60338C}" dt="2023-12-13T14:40:15.574" v="571" actId="6549"/>
          <ac:spMkLst>
            <pc:docMk/>
            <pc:sldMk cId="850112320" sldId="289"/>
            <ac:spMk id="3" creationId="{00000000-0000-0000-0000-000000000000}"/>
          </ac:spMkLst>
        </pc:spChg>
        <pc:spChg chg="mod">
          <ac:chgData name="Sandra Boersma" userId="aa0d5c04-0f93-4a70-8f86-d3f3b8229c3c" providerId="ADAL" clId="{F07512FF-3870-4821-A878-144F7E60338C}" dt="2023-12-13T14:41:32.912" v="580" actId="20577"/>
          <ac:spMkLst>
            <pc:docMk/>
            <pc:sldMk cId="850112320" sldId="289"/>
            <ac:spMk id="4" creationId="{00000000-0000-0000-0000-000000000000}"/>
          </ac:spMkLst>
        </pc:spChg>
      </pc:sldChg>
      <pc:sldChg chg="modSp mod">
        <pc:chgData name="Sandra Boersma" userId="aa0d5c04-0f93-4a70-8f86-d3f3b8229c3c" providerId="ADAL" clId="{F07512FF-3870-4821-A878-144F7E60338C}" dt="2023-12-13T14:41:46.528" v="582" actId="20577"/>
        <pc:sldMkLst>
          <pc:docMk/>
          <pc:sldMk cId="876930358" sldId="290"/>
        </pc:sldMkLst>
        <pc:spChg chg="mod">
          <ac:chgData name="Sandra Boersma" userId="aa0d5c04-0f93-4a70-8f86-d3f3b8229c3c" providerId="ADAL" clId="{F07512FF-3870-4821-A878-144F7E60338C}" dt="2023-12-13T14:41:46.528" v="582" actId="20577"/>
          <ac:spMkLst>
            <pc:docMk/>
            <pc:sldMk cId="876930358" sldId="290"/>
            <ac:spMk id="3" creationId="{00000000-0000-0000-0000-000000000000}"/>
          </ac:spMkLst>
        </pc:spChg>
      </pc:sldChg>
      <pc:sldChg chg="modSp mod">
        <pc:chgData name="Sandra Boersma" userId="aa0d5c04-0f93-4a70-8f86-d3f3b8229c3c" providerId="ADAL" clId="{F07512FF-3870-4821-A878-144F7E60338C}" dt="2023-12-13T14:47:02.263" v="885" actId="20577"/>
        <pc:sldMkLst>
          <pc:docMk/>
          <pc:sldMk cId="792306571" sldId="296"/>
        </pc:sldMkLst>
        <pc:spChg chg="mod">
          <ac:chgData name="Sandra Boersma" userId="aa0d5c04-0f93-4a70-8f86-d3f3b8229c3c" providerId="ADAL" clId="{F07512FF-3870-4821-A878-144F7E60338C}" dt="2023-12-13T14:46:41.608" v="883" actId="20577"/>
          <ac:spMkLst>
            <pc:docMk/>
            <pc:sldMk cId="792306571" sldId="296"/>
            <ac:spMk id="2" creationId="{00000000-0000-0000-0000-000000000000}"/>
          </ac:spMkLst>
        </pc:spChg>
        <pc:spChg chg="mod">
          <ac:chgData name="Sandra Boersma" userId="aa0d5c04-0f93-4a70-8f86-d3f3b8229c3c" providerId="ADAL" clId="{F07512FF-3870-4821-A878-144F7E60338C}" dt="2023-12-13T14:46:13.439" v="858" actId="20577"/>
          <ac:spMkLst>
            <pc:docMk/>
            <pc:sldMk cId="792306571" sldId="296"/>
            <ac:spMk id="3" creationId="{00000000-0000-0000-0000-000000000000}"/>
          </ac:spMkLst>
        </pc:spChg>
        <pc:spChg chg="mod">
          <ac:chgData name="Sandra Boersma" userId="aa0d5c04-0f93-4a70-8f86-d3f3b8229c3c" providerId="ADAL" clId="{F07512FF-3870-4821-A878-144F7E60338C}" dt="2023-12-13T14:47:02.263" v="885" actId="20577"/>
          <ac:spMkLst>
            <pc:docMk/>
            <pc:sldMk cId="792306571" sldId="296"/>
            <ac:spMk id="4" creationId="{00000000-0000-0000-0000-000000000000}"/>
          </ac:spMkLst>
        </pc:spChg>
      </pc:sldChg>
    </pc:docChg>
  </pc:docChgLst>
  <pc:docChgLst>
    <pc:chgData name="Sedi van Loon" userId="e92ac43e-c176-40b7-8001-c8e58642eff9" providerId="ADAL" clId="{9D1B3BFA-9BF1-4863-9B76-7077C647F791}"/>
    <pc:docChg chg="undo custSel addSld delSld modSld sldOrd">
      <pc:chgData name="Sedi van Loon" userId="e92ac43e-c176-40b7-8001-c8e58642eff9" providerId="ADAL" clId="{9D1B3BFA-9BF1-4863-9B76-7077C647F791}" dt="2023-12-05T14:47:18.134" v="123" actId="1076"/>
      <pc:docMkLst>
        <pc:docMk/>
      </pc:docMkLst>
      <pc:sldChg chg="addSp delSp modSp mod">
        <pc:chgData name="Sedi van Loon" userId="e92ac43e-c176-40b7-8001-c8e58642eff9" providerId="ADAL" clId="{9D1B3BFA-9BF1-4863-9B76-7077C647F791}" dt="2023-12-05T13:41:33.373" v="64" actId="478"/>
        <pc:sldMkLst>
          <pc:docMk/>
          <pc:sldMk cId="7667022" sldId="279"/>
        </pc:sldMkLst>
        <pc:spChg chg="add del">
          <ac:chgData name="Sedi van Loon" userId="e92ac43e-c176-40b7-8001-c8e58642eff9" providerId="ADAL" clId="{9D1B3BFA-9BF1-4863-9B76-7077C647F791}" dt="2023-12-05T13:41:07.637" v="61" actId="478"/>
          <ac:spMkLst>
            <pc:docMk/>
            <pc:sldMk cId="7667022" sldId="279"/>
            <ac:spMk id="4" creationId="{EA6E141A-D397-3742-0975-22E33EE7184C}"/>
          </ac:spMkLst>
        </pc:spChg>
        <pc:spChg chg="mod">
          <ac:chgData name="Sedi van Loon" userId="e92ac43e-c176-40b7-8001-c8e58642eff9" providerId="ADAL" clId="{9D1B3BFA-9BF1-4863-9B76-7077C647F791}" dt="2023-12-05T13:40:59.241" v="59" actId="14100"/>
          <ac:spMkLst>
            <pc:docMk/>
            <pc:sldMk cId="7667022" sldId="279"/>
            <ac:spMk id="10" creationId="{00000000-0000-0000-0000-000000000000}"/>
          </ac:spMkLst>
        </pc:spChg>
        <pc:spChg chg="del">
          <ac:chgData name="Sedi van Loon" userId="e92ac43e-c176-40b7-8001-c8e58642eff9" providerId="ADAL" clId="{9D1B3BFA-9BF1-4863-9B76-7077C647F791}" dt="2023-12-05T13:41:33.373" v="64" actId="478"/>
          <ac:spMkLst>
            <pc:docMk/>
            <pc:sldMk cId="7667022" sldId="279"/>
            <ac:spMk id="14" creationId="{00000000-0000-0000-0000-000000000000}"/>
          </ac:spMkLst>
        </pc:spChg>
        <pc:grpChg chg="mod">
          <ac:chgData name="Sedi van Loon" userId="e92ac43e-c176-40b7-8001-c8e58642eff9" providerId="ADAL" clId="{9D1B3BFA-9BF1-4863-9B76-7077C647F791}" dt="2023-12-05T13:40:57.473" v="58" actId="1076"/>
          <ac:grpSpMkLst>
            <pc:docMk/>
            <pc:sldMk cId="7667022" sldId="279"/>
            <ac:grpSpMk id="5" creationId="{00000000-0000-0000-0000-000000000000}"/>
          </ac:grpSpMkLst>
        </pc:grpChg>
        <pc:picChg chg="add mod ord">
          <ac:chgData name="Sedi van Loon" userId="e92ac43e-c176-40b7-8001-c8e58642eff9" providerId="ADAL" clId="{9D1B3BFA-9BF1-4863-9B76-7077C647F791}" dt="2023-12-05T13:41:31.369" v="63" actId="167"/>
          <ac:picMkLst>
            <pc:docMk/>
            <pc:sldMk cId="7667022" sldId="279"/>
            <ac:picMk id="12" creationId="{36A9D531-5477-1688-8CE8-2365F4AE8C4A}"/>
          </ac:picMkLst>
        </pc:picChg>
      </pc:sldChg>
      <pc:sldChg chg="modSp mod">
        <pc:chgData name="Sedi van Loon" userId="e92ac43e-c176-40b7-8001-c8e58642eff9" providerId="ADAL" clId="{9D1B3BFA-9BF1-4863-9B76-7077C647F791}" dt="2023-12-05T13:41:44.752" v="71" actId="6549"/>
        <pc:sldMkLst>
          <pc:docMk/>
          <pc:sldMk cId="2093931051" sldId="281"/>
        </pc:sldMkLst>
        <pc:spChg chg="mod">
          <ac:chgData name="Sedi van Loon" userId="e92ac43e-c176-40b7-8001-c8e58642eff9" providerId="ADAL" clId="{9D1B3BFA-9BF1-4863-9B76-7077C647F791}" dt="2023-12-05T13:41:44.752" v="71" actId="6549"/>
          <ac:spMkLst>
            <pc:docMk/>
            <pc:sldMk cId="2093931051" sldId="281"/>
            <ac:spMk id="2" creationId="{00000000-0000-0000-0000-000000000000}"/>
          </ac:spMkLst>
        </pc:spChg>
      </pc:sldChg>
      <pc:sldChg chg="modSp mod">
        <pc:chgData name="Sedi van Loon" userId="e92ac43e-c176-40b7-8001-c8e58642eff9" providerId="ADAL" clId="{9D1B3BFA-9BF1-4863-9B76-7077C647F791}" dt="2023-12-05T13:42:19.142" v="88" actId="14100"/>
        <pc:sldMkLst>
          <pc:docMk/>
          <pc:sldMk cId="850112320" sldId="289"/>
        </pc:sldMkLst>
        <pc:spChg chg="mod">
          <ac:chgData name="Sedi van Loon" userId="e92ac43e-c176-40b7-8001-c8e58642eff9" providerId="ADAL" clId="{9D1B3BFA-9BF1-4863-9B76-7077C647F791}" dt="2023-12-05T13:42:19.142" v="88" actId="14100"/>
          <ac:spMkLst>
            <pc:docMk/>
            <pc:sldMk cId="850112320" sldId="289"/>
            <ac:spMk id="2" creationId="{00000000-0000-0000-0000-000000000000}"/>
          </ac:spMkLst>
        </pc:spChg>
      </pc:sldChg>
      <pc:sldChg chg="modSp add del mod ord delCm modCm">
        <pc:chgData name="Sedi van Loon" userId="e92ac43e-c176-40b7-8001-c8e58642eff9" providerId="ADAL" clId="{9D1B3BFA-9BF1-4863-9B76-7077C647F791}" dt="2023-12-05T14:47:18.134" v="123" actId="1076"/>
        <pc:sldMkLst>
          <pc:docMk/>
          <pc:sldMk cId="876930358" sldId="290"/>
        </pc:sldMkLst>
        <pc:spChg chg="mod">
          <ac:chgData name="Sedi van Loon" userId="e92ac43e-c176-40b7-8001-c8e58642eff9" providerId="ADAL" clId="{9D1B3BFA-9BF1-4863-9B76-7077C647F791}" dt="2023-12-05T14:47:18.134" v="123" actId="1076"/>
          <ac:spMkLst>
            <pc:docMk/>
            <pc:sldMk cId="876930358" sldId="290"/>
            <ac:spMk id="2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Sedi van Loon" userId="e92ac43e-c176-40b7-8001-c8e58642eff9" providerId="ADAL" clId="{9D1B3BFA-9BF1-4863-9B76-7077C647F791}" dt="2023-12-05T14:47:11.777" v="121"/>
              <pc2:cmMkLst xmlns:pc2="http://schemas.microsoft.com/office/powerpoint/2019/9/main/command">
                <pc:docMk/>
                <pc:sldMk cId="876930358" sldId="290"/>
                <pc2:cmMk id="{864B12E9-34CE-4320-AC0E-4E8F30D427AC}"/>
              </pc2:cmMkLst>
            </pc226:cmChg>
          </p:ext>
        </pc:extLst>
      </pc:sldChg>
      <pc:sldChg chg="modSp del mod">
        <pc:chgData name="Sedi van Loon" userId="e92ac43e-c176-40b7-8001-c8e58642eff9" providerId="ADAL" clId="{9D1B3BFA-9BF1-4863-9B76-7077C647F791}" dt="2023-12-05T14:46:51.038" v="117" actId="47"/>
        <pc:sldMkLst>
          <pc:docMk/>
          <pc:sldMk cId="4262076139" sldId="294"/>
        </pc:sldMkLst>
        <pc:spChg chg="mod">
          <ac:chgData name="Sedi van Loon" userId="e92ac43e-c176-40b7-8001-c8e58642eff9" providerId="ADAL" clId="{9D1B3BFA-9BF1-4863-9B76-7077C647F791}" dt="2023-12-05T14:46:44.107" v="113" actId="21"/>
          <ac:spMkLst>
            <pc:docMk/>
            <pc:sldMk cId="4262076139" sldId="294"/>
            <ac:spMk id="2" creationId="{00000000-0000-0000-0000-000000000000}"/>
          </ac:spMkLst>
        </pc:spChg>
      </pc:sldChg>
      <pc:sldChg chg="modSp mod">
        <pc:chgData name="Sedi van Loon" userId="e92ac43e-c176-40b7-8001-c8e58642eff9" providerId="ADAL" clId="{9D1B3BFA-9BF1-4863-9B76-7077C647F791}" dt="2023-12-05T13:44:02.491" v="104" actId="14100"/>
        <pc:sldMkLst>
          <pc:docMk/>
          <pc:sldMk cId="145853150" sldId="295"/>
        </pc:sldMkLst>
        <pc:picChg chg="mod">
          <ac:chgData name="Sedi van Loon" userId="e92ac43e-c176-40b7-8001-c8e58642eff9" providerId="ADAL" clId="{9D1B3BFA-9BF1-4863-9B76-7077C647F791}" dt="2023-12-05T13:44:02.491" v="104" actId="14100"/>
          <ac:picMkLst>
            <pc:docMk/>
            <pc:sldMk cId="145853150" sldId="295"/>
            <ac:picMk id="15" creationId="{9AFAB15B-E38A-961C-601A-9C4704A891E7}"/>
          </ac:picMkLst>
        </pc:picChg>
      </pc:sldChg>
      <pc:sldChg chg="modSp mod">
        <pc:chgData name="Sedi van Loon" userId="e92ac43e-c176-40b7-8001-c8e58642eff9" providerId="ADAL" clId="{9D1B3BFA-9BF1-4863-9B76-7077C647F791}" dt="2023-12-05T13:44:20.300" v="109" actId="20577"/>
        <pc:sldMkLst>
          <pc:docMk/>
          <pc:sldMk cId="792306571" sldId="296"/>
        </pc:sldMkLst>
        <pc:spChg chg="mod">
          <ac:chgData name="Sedi van Loon" userId="e92ac43e-c176-40b7-8001-c8e58642eff9" providerId="ADAL" clId="{9D1B3BFA-9BF1-4863-9B76-7077C647F791}" dt="2023-12-05T13:43:51.443" v="102" actId="1076"/>
          <ac:spMkLst>
            <pc:docMk/>
            <pc:sldMk cId="792306571" sldId="296"/>
            <ac:spMk id="2" creationId="{00000000-0000-0000-0000-000000000000}"/>
          </ac:spMkLst>
        </pc:spChg>
        <pc:spChg chg="mod">
          <ac:chgData name="Sedi van Loon" userId="e92ac43e-c176-40b7-8001-c8e58642eff9" providerId="ADAL" clId="{9D1B3BFA-9BF1-4863-9B76-7077C647F791}" dt="2023-12-05T13:44:20.300" v="109" actId="20577"/>
          <ac:spMkLst>
            <pc:docMk/>
            <pc:sldMk cId="792306571" sldId="296"/>
            <ac:spMk id="3" creationId="{00000000-0000-0000-0000-000000000000}"/>
          </ac:spMkLst>
        </pc:spChg>
      </pc:sldChg>
      <pc:sldChg chg="add del">
        <pc:chgData name="Sedi van Loon" userId="e92ac43e-c176-40b7-8001-c8e58642eff9" providerId="ADAL" clId="{9D1B3BFA-9BF1-4863-9B76-7077C647F791}" dt="2023-12-05T14:47:05.466" v="120" actId="47"/>
        <pc:sldMkLst>
          <pc:docMk/>
          <pc:sldMk cId="816454378" sldId="297"/>
        </pc:sldMkLst>
      </pc:sldChg>
    </pc:docChg>
  </pc:docChgLst>
  <pc:docChgLst>
    <pc:chgData name="Jonnick Kirwan" userId="S::jonnick@prodemos.nl::9a59ccf2-ff56-4baa-9c1a-5e00a0986d43" providerId="AD" clId="Web-{52994436-0054-4ECA-B07B-1A9B2DFBB5EE}"/>
    <pc:docChg chg="modSld">
      <pc:chgData name="Jonnick Kirwan" userId="S::jonnick@prodemos.nl::9a59ccf2-ff56-4baa-9c1a-5e00a0986d43" providerId="AD" clId="Web-{52994436-0054-4ECA-B07B-1A9B2DFBB5EE}" dt="2023-12-14T10:59:55.082" v="13" actId="20577"/>
      <pc:docMkLst>
        <pc:docMk/>
      </pc:docMkLst>
      <pc:sldChg chg="modSp">
        <pc:chgData name="Jonnick Kirwan" userId="S::jonnick@prodemos.nl::9a59ccf2-ff56-4baa-9c1a-5e00a0986d43" providerId="AD" clId="Web-{52994436-0054-4ECA-B07B-1A9B2DFBB5EE}" dt="2023-12-14T10:59:55.082" v="13" actId="20577"/>
        <pc:sldMkLst>
          <pc:docMk/>
          <pc:sldMk cId="850112320" sldId="289"/>
        </pc:sldMkLst>
        <pc:spChg chg="mod">
          <ac:chgData name="Jonnick Kirwan" userId="S::jonnick@prodemos.nl::9a59ccf2-ff56-4baa-9c1a-5e00a0986d43" providerId="AD" clId="Web-{52994436-0054-4ECA-B07B-1A9B2DFBB5EE}" dt="2023-12-14T10:59:55.082" v="13" actId="20577"/>
          <ac:spMkLst>
            <pc:docMk/>
            <pc:sldMk cId="850112320" sldId="289"/>
            <ac:spMk id="2" creationId="{00000000-0000-0000-0000-000000000000}"/>
          </ac:spMkLst>
        </pc:spChg>
      </pc:sldChg>
    </pc:docChg>
  </pc:docChgLst>
  <pc:docChgLst>
    <pc:chgData name="Sandra Boersma" userId="S::sandra@prodemos.nl::aa0d5c04-0f93-4a70-8f86-d3f3b8229c3c" providerId="AD" clId="Web-{7C35DA88-0225-2010-81B3-C8A29CE349A8}"/>
    <pc:docChg chg="modSld">
      <pc:chgData name="Sandra Boersma" userId="S::sandra@prodemos.nl::aa0d5c04-0f93-4a70-8f86-d3f3b8229c3c" providerId="AD" clId="Web-{7C35DA88-0225-2010-81B3-C8A29CE349A8}" dt="2023-12-13T14:23:37.461" v="51" actId="20577"/>
      <pc:docMkLst>
        <pc:docMk/>
      </pc:docMkLst>
      <pc:sldChg chg="modSp">
        <pc:chgData name="Sandra Boersma" userId="S::sandra@prodemos.nl::aa0d5c04-0f93-4a70-8f86-d3f3b8229c3c" providerId="AD" clId="Web-{7C35DA88-0225-2010-81B3-C8A29CE349A8}" dt="2023-12-13T14:16:07.203" v="44" actId="20577"/>
        <pc:sldMkLst>
          <pc:docMk/>
          <pc:sldMk cId="850112320" sldId="289"/>
        </pc:sldMkLst>
        <pc:spChg chg="mod">
          <ac:chgData name="Sandra Boersma" userId="S::sandra@prodemos.nl::aa0d5c04-0f93-4a70-8f86-d3f3b8229c3c" providerId="AD" clId="Web-{7C35DA88-0225-2010-81B3-C8A29CE349A8}" dt="2023-12-13T14:16:07.203" v="44" actId="20577"/>
          <ac:spMkLst>
            <pc:docMk/>
            <pc:sldMk cId="850112320" sldId="289"/>
            <ac:spMk id="2" creationId="{00000000-0000-0000-0000-000000000000}"/>
          </ac:spMkLst>
        </pc:spChg>
      </pc:sldChg>
      <pc:sldChg chg="modSp">
        <pc:chgData name="Sandra Boersma" userId="S::sandra@prodemos.nl::aa0d5c04-0f93-4a70-8f86-d3f3b8229c3c" providerId="AD" clId="Web-{7C35DA88-0225-2010-81B3-C8A29CE349A8}" dt="2023-12-13T14:23:37.461" v="51" actId="20577"/>
        <pc:sldMkLst>
          <pc:docMk/>
          <pc:sldMk cId="792306571" sldId="296"/>
        </pc:sldMkLst>
        <pc:spChg chg="mod">
          <ac:chgData name="Sandra Boersma" userId="S::sandra@prodemos.nl::aa0d5c04-0f93-4a70-8f86-d3f3b8229c3c" providerId="AD" clId="Web-{7C35DA88-0225-2010-81B3-C8A29CE349A8}" dt="2023-12-13T14:23:37.461" v="51" actId="20577"/>
          <ac:spMkLst>
            <pc:docMk/>
            <pc:sldMk cId="792306571" sldId="296"/>
            <ac:spMk id="2" creationId="{00000000-0000-0000-0000-000000000000}"/>
          </ac:spMkLst>
        </pc:spChg>
      </pc:sldChg>
    </pc:docChg>
  </pc:docChgLst>
  <pc:docChgLst>
    <pc:chgData name="Jonnick Kirwan" userId="S::jonnick@prodemos.nl::9a59ccf2-ff56-4baa-9c1a-5e00a0986d43" providerId="AD" clId="Web-{9839DD8C-EAAD-4A97-B541-5A5C10615030}"/>
    <pc:docChg chg="modSld">
      <pc:chgData name="Jonnick Kirwan" userId="S::jonnick@prodemos.nl::9a59ccf2-ff56-4baa-9c1a-5e00a0986d43" providerId="AD" clId="Web-{9839DD8C-EAAD-4A97-B541-5A5C10615030}" dt="2024-01-31T14:11:26.393" v="7" actId="14100"/>
      <pc:docMkLst>
        <pc:docMk/>
      </pc:docMkLst>
      <pc:sldChg chg="addSp delSp modSp">
        <pc:chgData name="Jonnick Kirwan" userId="S::jonnick@prodemos.nl::9a59ccf2-ff56-4baa-9c1a-5e00a0986d43" providerId="AD" clId="Web-{9839DD8C-EAAD-4A97-B541-5A5C10615030}" dt="2024-01-31T14:11:26.393" v="7" actId="14100"/>
        <pc:sldMkLst>
          <pc:docMk/>
          <pc:sldMk cId="7667022" sldId="279"/>
        </pc:sldMkLst>
        <pc:picChg chg="add del mod">
          <ac:chgData name="Jonnick Kirwan" userId="S::jonnick@prodemos.nl::9a59ccf2-ff56-4baa-9c1a-5e00a0986d43" providerId="AD" clId="Web-{9839DD8C-EAAD-4A97-B541-5A5C10615030}" dt="2024-01-31T14:10:56.736" v="1"/>
          <ac:picMkLst>
            <pc:docMk/>
            <pc:sldMk cId="7667022" sldId="279"/>
            <ac:picMk id="3" creationId="{C4BD5BD8-59FC-024B-D4FD-79E4FA0D2C40}"/>
          </ac:picMkLst>
        </pc:picChg>
        <pc:picChg chg="add mod">
          <ac:chgData name="Jonnick Kirwan" userId="S::jonnick@prodemos.nl::9a59ccf2-ff56-4baa-9c1a-5e00a0986d43" providerId="AD" clId="Web-{9839DD8C-EAAD-4A97-B541-5A5C10615030}" dt="2024-01-31T14:11:26.393" v="7" actId="14100"/>
          <ac:picMkLst>
            <pc:docMk/>
            <pc:sldMk cId="7667022" sldId="279"/>
            <ac:picMk id="4" creationId="{8DEC2D96-82E8-6341-825D-3B8C02DC50A1}"/>
          </ac:picMkLst>
        </pc:picChg>
        <pc:picChg chg="mod">
          <ac:chgData name="Jonnick Kirwan" userId="S::jonnick@prodemos.nl::9a59ccf2-ff56-4baa-9c1a-5e00a0986d43" providerId="AD" clId="Web-{9839DD8C-EAAD-4A97-B541-5A5C10615030}" dt="2024-01-31T14:11:22.221" v="6" actId="14100"/>
          <ac:picMkLst>
            <pc:docMk/>
            <pc:sldMk cId="7667022" sldId="279"/>
            <ac:picMk id="11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31-1-2024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31-1-2024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Voeg voor de </a:t>
            </a:r>
            <a:r>
              <a:rPr lang="nl-NL" err="1"/>
              <a:t>openingsdia</a:t>
            </a:r>
            <a:r>
              <a:rPr lang="nl-NL" baseline="0"/>
              <a:t> een afbeelding toe uit het </a:t>
            </a:r>
            <a:r>
              <a:rPr lang="nl-NL" baseline="0" err="1"/>
              <a:t>ProDemos</a:t>
            </a:r>
            <a:r>
              <a:rPr lang="nl-NL" baseline="0"/>
              <a:t> beeldarchief.</a:t>
            </a:r>
          </a:p>
          <a:p>
            <a:pPr marL="228600" indent="-228600">
              <a:buAutoNum type="arabicPeriod"/>
            </a:pPr>
            <a:r>
              <a:rPr lang="nl-NL" baseline="0"/>
              <a:t>Ga in het menu naar Schikken / Naar achtergrond</a:t>
            </a:r>
          </a:p>
          <a:p>
            <a:pPr marL="228600" indent="-228600">
              <a:buAutoNum type="arabicPeriod"/>
            </a:pPr>
            <a:r>
              <a:rPr lang="nl-NL" baseline="0"/>
              <a:t>Vergroot </a:t>
            </a:r>
            <a:r>
              <a:rPr lang="nl-NL" baseline="0" err="1"/>
              <a:t>zonodig</a:t>
            </a:r>
            <a:r>
              <a:rPr lang="nl-NL" baseline="0"/>
              <a:t> de afbeelding, zorg dat het kader gevuld is en maak een aardige uitsnede.</a:t>
            </a:r>
            <a:endParaRPr lang="nl-NL"/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19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9102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60000" y="2697695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>
              <a:lnSpc>
                <a:spcPts val="2000"/>
              </a:lnSpc>
            </a:pPr>
            <a:r>
              <a:rPr lang="nl-NL" sz="1400">
                <a:solidFill>
                  <a:schemeClr val="bg1"/>
                </a:solidFill>
              </a:rPr>
              <a:t>﻿</a:t>
            </a:r>
            <a:r>
              <a:rPr lang="nl-NL" sz="1400" err="1">
                <a:solidFill>
                  <a:schemeClr val="bg1"/>
                </a:solidFill>
              </a:rPr>
              <a:t>ProDemos</a:t>
            </a:r>
            <a:endParaRPr lang="nl-NL" sz="140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err="1">
                <a:solidFill>
                  <a:schemeClr val="bg1"/>
                </a:solidFill>
              </a:rPr>
              <a:t>Hofweg</a:t>
            </a:r>
            <a:r>
              <a:rPr lang="nl-NL" sz="1400">
                <a:solidFill>
                  <a:schemeClr val="bg1"/>
                </a:solidFill>
              </a:rPr>
              <a:t> 1H</a:t>
            </a:r>
          </a:p>
          <a:p>
            <a:pPr>
              <a:lnSpc>
                <a:spcPts val="2000"/>
              </a:lnSpc>
            </a:pPr>
            <a:r>
              <a:rPr lang="nl-NL" sz="1400">
                <a:solidFill>
                  <a:schemeClr val="bg1"/>
                </a:solidFill>
              </a:rPr>
              <a:t>2511 AA Den Haag</a:t>
            </a:r>
          </a:p>
          <a:p>
            <a:pPr>
              <a:lnSpc>
                <a:spcPts val="2000"/>
              </a:lnSpc>
            </a:pPr>
            <a:r>
              <a:rPr lang="nl-NL" sz="1400">
                <a:solidFill>
                  <a:schemeClr val="bg1"/>
                </a:solidFill>
              </a:rPr>
              <a:t>(070) 757 02 00</a:t>
            </a:r>
          </a:p>
          <a:p>
            <a:pPr>
              <a:lnSpc>
                <a:spcPts val="2000"/>
              </a:lnSpc>
            </a:pPr>
            <a:r>
              <a:rPr lang="nl-NL" sz="1400" err="1">
                <a:solidFill>
                  <a:schemeClr val="bg1"/>
                </a:solidFill>
              </a:rPr>
              <a:t>info@prodemos.nl</a:t>
            </a:r>
            <a:endParaRPr lang="nl-NL" sz="140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err="1">
                <a:solidFill>
                  <a:schemeClr val="bg1"/>
                </a:solidFill>
              </a:rPr>
              <a:t>prodemos.nl</a:t>
            </a:r>
            <a:endParaRPr lang="nl-NL" sz="1400">
              <a:solidFill>
                <a:schemeClr val="bg1"/>
              </a:solidFill>
            </a:endParaRP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107"/>
            <a:ext cx="2049577" cy="794362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0000" y="1577870"/>
            <a:ext cx="6270171" cy="6472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1" y="4160617"/>
            <a:ext cx="2060308" cy="31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icoon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Rechthoek 5"/>
          <p:cNvSpPr/>
          <p:nvPr userDrawn="1"/>
        </p:nvSpPr>
        <p:spPr>
          <a:xfrm>
            <a:off x="1" y="473338"/>
            <a:ext cx="1979525" cy="46746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Tijdelijke aanduiding voor inhou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5"/>
            <a:ext cx="1979525" cy="5140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>
                <a:solidFill>
                  <a:schemeClr val="bg2">
                    <a:lumMod val="75000"/>
                  </a:schemeClr>
                </a:solidFill>
              </a:rPr>
            </a:br>
            <a:r>
              <a:rPr lang="nl-NL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1474045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ondi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1474045"/>
            <a:ext cx="6436800" cy="720000"/>
          </a:xfrm>
          <a:noFill/>
        </p:spPr>
        <p:txBody>
          <a:bodyPr lIns="180000" tIns="180000" rIns="180000" bIns="180000" anchor="ctr" anchorCtr="1"/>
          <a:lstStyle>
            <a:lvl1pPr algn="l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ondi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2" r:id="rId2"/>
    <p:sldLayoutId id="2147483678" r:id="rId3"/>
    <p:sldLayoutId id="2147483680" r:id="rId4"/>
    <p:sldLayoutId id="2147483683" r:id="rId5"/>
    <p:sldLayoutId id="2147483685" r:id="rId6"/>
    <p:sldLayoutId id="2147483676" r:id="rId7"/>
    <p:sldLayoutId id="2147483681" r:id="rId8"/>
    <p:sldLayoutId id="2147483677" r:id="rId9"/>
    <p:sldLayoutId id="2147483675" r:id="rId10"/>
    <p:sldLayoutId id="2147483673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08000" indent="-108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24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Majorelleblauw, ruimte, schermopname, kunst&#10;&#10;Automatisch gegenereerde beschrijving">
            <a:extLst>
              <a:ext uri="{FF2B5EF4-FFF2-40B4-BE49-F238E27FC236}">
                <a16:creationId xmlns:a16="http://schemas.microsoft.com/office/drawing/2014/main" id="{36A9D531-5477-1688-8CE8-2365F4AE8C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75"/>
          <a:stretch/>
        </p:blipFill>
        <p:spPr>
          <a:xfrm>
            <a:off x="337054" y="199176"/>
            <a:ext cx="8452346" cy="4892513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</a:p>
        </p:txBody>
      </p:sp>
      <p:grpSp>
        <p:nvGrpSpPr>
          <p:cNvPr id="5" name="Groeperen 4"/>
          <p:cNvGrpSpPr/>
          <p:nvPr/>
        </p:nvGrpSpPr>
        <p:grpSpPr>
          <a:xfrm>
            <a:off x="-19020" y="-51810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2282341" y="3769609"/>
            <a:ext cx="5442509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>
                <a:solidFill>
                  <a:schemeClr val="bg1"/>
                </a:solidFill>
              </a:rPr>
              <a:t>Debat: Europese regels voor AI</a:t>
            </a:r>
            <a:endParaRPr lang="nl-NL" sz="1800">
              <a:solidFill>
                <a:schemeClr val="tx2"/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9554"/>
            <a:ext cx="1555134" cy="601722"/>
          </a:xfrm>
          <a:prstGeom prst="rect">
            <a:avLst/>
          </a:prstGeom>
        </p:spPr>
      </p:pic>
      <p:pic>
        <p:nvPicPr>
          <p:cNvPr id="4" name="Afbeelding 3" descr="Afbeelding met tekst, schermopname, Lettertype, symbool&#10;&#10;Automatisch gegenereerde beschrijving">
            <a:extLst>
              <a:ext uri="{FF2B5EF4-FFF2-40B4-BE49-F238E27FC236}">
                <a16:creationId xmlns:a16="http://schemas.microsoft.com/office/drawing/2014/main" id="{8DEC2D96-82E8-6341-825D-3B8C02DC5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" y="3674295"/>
            <a:ext cx="1552835" cy="156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/>
              <a:t> Uitleg debat</a:t>
            </a:r>
          </a:p>
          <a:p>
            <a:r>
              <a:rPr lang="nl-NL" sz="2400"/>
              <a:t> Voorbereiden debatten</a:t>
            </a:r>
          </a:p>
          <a:p>
            <a:r>
              <a:rPr lang="nl-NL" sz="2400"/>
              <a:t> Uitvoeren debatten</a:t>
            </a:r>
          </a:p>
          <a:p>
            <a:r>
              <a:rPr lang="nl-NL" sz="2400"/>
              <a:t> Nabespreking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Inhoud</a:t>
            </a:r>
          </a:p>
        </p:txBody>
      </p:sp>
      <p:pic>
        <p:nvPicPr>
          <p:cNvPr id="9" name="Afbeelding 8" descr="Afbeelding met Menselijk gezicht, kleding, persoon, muur&#10;&#10;Automatisch gegenereerde beschrijving">
            <a:extLst>
              <a:ext uri="{FF2B5EF4-FFF2-40B4-BE49-F238E27FC236}">
                <a16:creationId xmlns:a16="http://schemas.microsoft.com/office/drawing/2014/main" id="{F743E96E-382D-1D89-52A4-C6684593D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74" r="36531" b="9778"/>
          <a:stretch/>
        </p:blipFill>
        <p:spPr>
          <a:xfrm>
            <a:off x="0" y="451314"/>
            <a:ext cx="1766455" cy="46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3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2257726" y="1438985"/>
            <a:ext cx="6139917" cy="3704515"/>
          </a:xfrm>
        </p:spPr>
        <p:txBody>
          <a:bodyPr/>
          <a:lstStyle/>
          <a:p>
            <a:pPr marL="0" lvl="1" indent="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nl-NL"/>
              <a:t>We gaan debatteren over AI en de Europese Unie.</a:t>
            </a:r>
          </a:p>
          <a:p>
            <a:pPr marL="0" lvl="1" indent="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nl-NL" b="1"/>
              <a:t>Voorbereiding:</a:t>
            </a:r>
          </a:p>
          <a:p>
            <a:pPr marL="342900" lvl="1" indent="-3429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/>
              <a:t>Maak groepjes van 8</a:t>
            </a:r>
            <a:r>
              <a:rPr lang="nl-NL">
                <a:solidFill>
                  <a:srgbClr val="1A1918"/>
                </a:solidFill>
              </a:rPr>
              <a:t> personen</a:t>
            </a:r>
            <a:endParaRPr lang="nl-NL">
              <a:solidFill>
                <a:srgbClr val="FF0000"/>
              </a:solidFill>
              <a:cs typeface="Calibri"/>
            </a:endParaRPr>
          </a:p>
          <a:p>
            <a:pPr marL="342900" lvl="1" indent="-3429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/>
              <a:t>Kies een stelling. Kies of je voor of tegen bent.</a:t>
            </a:r>
          </a:p>
          <a:p>
            <a:pPr marL="342900" lvl="1" indent="-3429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/>
              <a:t>Je krijgt 10 minuten om argumenten te verzamelen. Gebruik de bronnen op je werkblad!</a:t>
            </a:r>
          </a:p>
          <a:p>
            <a:pPr marL="0" lvl="1" indent="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nl-NL" b="1"/>
              <a:t>Debat:</a:t>
            </a:r>
            <a:endParaRPr lang="nl-NL" b="1">
              <a:cs typeface="Calibri"/>
            </a:endParaRPr>
          </a:p>
          <a:p>
            <a:pPr marL="342900" lvl="1" indent="-3429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/>
              <a:t>De helft van de groep voert debat 1. </a:t>
            </a:r>
            <a:br>
              <a:rPr lang="nl-NL"/>
            </a:br>
            <a:r>
              <a:rPr lang="nl-NL"/>
              <a:t>De andere helft observeert: welke kant wint, voor of tegen?</a:t>
            </a:r>
            <a:endParaRPr lang="nl-NL">
              <a:cs typeface="Calibri"/>
            </a:endParaRPr>
          </a:p>
          <a:p>
            <a:pPr marL="342900" lvl="1" indent="-342900">
              <a:lnSpc>
                <a:spcPct val="12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/>
              <a:t>Daarna andersom met debat 2.</a:t>
            </a:r>
            <a:endParaRPr lang="nl-NL">
              <a:cs typeface="Calibri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469800"/>
          </a:xfrm>
        </p:spPr>
        <p:txBody>
          <a:bodyPr/>
          <a:lstStyle/>
          <a:p>
            <a:r>
              <a:rPr lang="nl-NL"/>
              <a:t>Uitleg debat: wat gaan we doen?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br>
              <a:rPr lang="nl-NL"/>
            </a:br>
            <a:r>
              <a:rPr lang="nl-NL"/>
              <a:t>Debat: Europese regels voor AI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011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929439"/>
            <a:ext cx="8527312" cy="2432937"/>
          </a:xfrm>
        </p:spPr>
        <p:txBody>
          <a:bodyPr/>
          <a:lstStyle/>
          <a:p>
            <a:r>
              <a:rPr lang="nl-NL">
                <a:latin typeface="Calibri"/>
                <a:cs typeface="Calibri"/>
              </a:rPr>
              <a:t>Stelling 1: De komst van AI is gevaarlijk voor de maatschappij</a:t>
            </a:r>
            <a:br>
              <a:rPr lang="nl-NL">
                <a:latin typeface="Calibri"/>
                <a:cs typeface="Calibri"/>
              </a:rPr>
            </a:br>
            <a:br>
              <a:rPr lang="nl-NL">
                <a:latin typeface="Calibri"/>
                <a:cs typeface="Calibri"/>
              </a:rPr>
            </a:br>
            <a:r>
              <a:rPr lang="nl-NL">
                <a:latin typeface="Calibri"/>
                <a:ea typeface="Calibri"/>
                <a:cs typeface="Calibri"/>
              </a:rPr>
              <a:t>Stelling 2:De EU doet er goed aan om de bedrijven die AI maken te controleren</a:t>
            </a:r>
            <a:br>
              <a:rPr lang="nl-NL">
                <a:latin typeface="Calibri"/>
                <a:cs typeface="Calibri"/>
              </a:rPr>
            </a:br>
            <a:br>
              <a:rPr lang="nl-NL">
                <a:latin typeface="Calibri"/>
                <a:cs typeface="Calibri"/>
              </a:rPr>
            </a:br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br>
              <a:rPr lang="nl-NL"/>
            </a:br>
            <a:r>
              <a:rPr lang="nl-NL"/>
              <a:t>Debat: Europese regels voor AI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69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2160000" y="1416571"/>
            <a:ext cx="6270172" cy="3953700"/>
          </a:xfrm>
        </p:spPr>
        <p:txBody>
          <a:bodyPr/>
          <a:lstStyle/>
          <a:p>
            <a:pPr marL="144000" indent="-144000">
              <a:lnSpc>
                <a:spcPct val="114000"/>
              </a:lnSpc>
            </a:pPr>
            <a:r>
              <a:rPr lang="nl-NL" sz="2000">
                <a:cs typeface="Calibri"/>
              </a:rPr>
              <a:t>De voorstanders van de stelling beginnen. </a:t>
            </a:r>
            <a:br>
              <a:rPr lang="nl-NL" sz="2000">
                <a:cs typeface="Calibri"/>
              </a:rPr>
            </a:br>
            <a:r>
              <a:rPr lang="nl-NL" sz="2000">
                <a:cs typeface="Calibri"/>
              </a:rPr>
              <a:t>Leg uit jullie vinden en waarom jullie dat vinden. </a:t>
            </a:r>
            <a:br>
              <a:rPr lang="nl-NL" sz="2000">
                <a:cs typeface="Calibri"/>
              </a:rPr>
            </a:br>
            <a:r>
              <a:rPr lang="nl-NL" sz="2000">
                <a:cs typeface="Calibri"/>
              </a:rPr>
              <a:t>(1-2 minuten)</a:t>
            </a:r>
          </a:p>
          <a:p>
            <a:pPr marL="144000" indent="-144000">
              <a:lnSpc>
                <a:spcPct val="114000"/>
              </a:lnSpc>
            </a:pPr>
            <a:r>
              <a:rPr lang="nl-NL" sz="2000">
                <a:cs typeface="Calibri"/>
              </a:rPr>
              <a:t>Nu zijn de tegenstanders aan de beurt. </a:t>
            </a:r>
            <a:br>
              <a:rPr lang="nl-NL" sz="2000">
                <a:cs typeface="Calibri"/>
              </a:rPr>
            </a:br>
            <a:r>
              <a:rPr lang="nl-NL" sz="2000">
                <a:cs typeface="Calibri"/>
              </a:rPr>
              <a:t>Reageer nog niet op wat het andere team heeft gezegd, maar geef jullie eigen mening en argumenten. </a:t>
            </a:r>
            <a:br>
              <a:rPr lang="nl-NL" sz="2000">
                <a:cs typeface="Calibri"/>
              </a:rPr>
            </a:br>
            <a:r>
              <a:rPr lang="nl-NL" sz="2000">
                <a:cs typeface="Calibri"/>
              </a:rPr>
              <a:t>(1-2 minuten)</a:t>
            </a:r>
          </a:p>
          <a:p>
            <a:pPr marL="144000" indent="-144000">
              <a:lnSpc>
                <a:spcPct val="114000"/>
              </a:lnSpc>
            </a:pPr>
            <a:r>
              <a:rPr lang="nl-NL" sz="2000">
                <a:cs typeface="Calibri"/>
              </a:rPr>
              <a:t>Nu mogen beide teams inhoudelijk op elkaar reageren. </a:t>
            </a:r>
            <a:br>
              <a:rPr lang="nl-NL" sz="2000">
                <a:cs typeface="Calibri"/>
              </a:rPr>
            </a:br>
            <a:r>
              <a:rPr lang="nl-NL" sz="2000">
                <a:cs typeface="Calibri"/>
              </a:rPr>
              <a:t>(2-4 minuten)</a:t>
            </a:r>
          </a:p>
          <a:p>
            <a:pPr marL="107950" indent="-107950"/>
            <a:endParaRPr lang="nl-NL" sz="2000">
              <a:cs typeface="Calibri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469800"/>
          </a:xfrm>
        </p:spPr>
        <p:txBody>
          <a:bodyPr/>
          <a:lstStyle/>
          <a:p>
            <a:r>
              <a:rPr lang="nl-NL">
                <a:latin typeface="Calibri"/>
                <a:cs typeface="Calibri"/>
              </a:rPr>
              <a:t>Structuur van het debat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br>
              <a:rPr lang="nl-NL"/>
            </a:br>
            <a:r>
              <a:rPr lang="nl-NL"/>
              <a:t>Debat: Europese regels voor AI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23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374904" y="419442"/>
            <a:ext cx="8414496" cy="3482618"/>
          </a:xfrm>
          <a:prstGeom prst="rect">
            <a:avLst/>
          </a:prstGeom>
          <a:solidFill>
            <a:schemeClr val="bg2"/>
          </a:solidFill>
        </p:spPr>
        <p:txBody>
          <a:bodyPr wrap="square" lIns="2160000" tIns="46800" rIns="2160000" rtlCol="0" anchor="ctr" anchorCtr="0">
            <a:noAutofit/>
          </a:bodyPr>
          <a:lstStyle/>
          <a:p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Openingsdia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>
                <a:solidFill>
                  <a:schemeClr val="bg2">
                    <a:lumMod val="75000"/>
                  </a:schemeClr>
                </a:solidFill>
              </a:rPr>
              <a:t> rechts 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om deze achter het blauwe kader te plaatsen</a:t>
            </a:r>
            <a:endParaRPr lang="nl-NL" baseline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Verwijder dit grijze kader</a:t>
            </a: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</a:p>
        </p:txBody>
      </p:sp>
      <p:grpSp>
        <p:nvGrpSpPr>
          <p:cNvPr id="5" name="Groeperen 4"/>
          <p:cNvGrpSpPr/>
          <p:nvPr/>
        </p:nvGrpSpPr>
        <p:grpSpPr>
          <a:xfrm>
            <a:off x="-6349" y="1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2932806" y="3769609"/>
            <a:ext cx="3298691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>
                <a:solidFill>
                  <a:schemeClr val="bg1"/>
                </a:solidFill>
              </a:rPr>
              <a:t>Debat: AI en de EU</a:t>
            </a:r>
            <a:endParaRPr lang="nl-NL" sz="1800">
              <a:solidFill>
                <a:schemeClr val="tx2"/>
              </a:solidFill>
            </a:endParaRPr>
          </a:p>
        </p:txBody>
      </p:sp>
      <p:pic>
        <p:nvPicPr>
          <p:cNvPr id="15" name="Afbeelding 14" descr="Afbeelding met kleding, persoon, schoeisel, overdekt&#10;&#10;Automatisch gegenereerde beschrijving">
            <a:extLst>
              <a:ext uri="{FF2B5EF4-FFF2-40B4-BE49-F238E27FC236}">
                <a16:creationId xmlns:a16="http://schemas.microsoft.com/office/drawing/2014/main" id="{9AFAB15B-E38A-961C-601A-9C4704A89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49" y="449037"/>
            <a:ext cx="9144000" cy="4748323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BA89CDC2-C419-F8E7-FE8A-AB37B0AFF84C}"/>
              </a:ext>
            </a:extLst>
          </p:cNvPr>
          <p:cNvSpPr>
            <a:spLocks noGrp="1"/>
          </p:cNvSpPr>
          <p:nvPr/>
        </p:nvSpPr>
        <p:spPr>
          <a:xfrm>
            <a:off x="5289549" y="3697006"/>
            <a:ext cx="3860800" cy="819785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ctr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r"/>
            <a:r>
              <a:rPr lang="nl-NL">
                <a:latin typeface="Calibri"/>
                <a:cs typeface="Calibri"/>
              </a:rPr>
              <a:t>Nabespreking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85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3438737" y="1906254"/>
            <a:ext cx="2266526" cy="665496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prodemos.nl</a:t>
            </a:r>
            <a:br>
              <a:rPr lang="nl-NL">
                <a:solidFill>
                  <a:schemeClr val="bg1"/>
                </a:solidFill>
              </a:rPr>
            </a:br>
            <a:br>
              <a:rPr lang="nl-NL">
                <a:solidFill>
                  <a:schemeClr val="bg1"/>
                </a:solidFill>
              </a:rPr>
            </a:br>
            <a:br>
              <a:rPr lang="nl-NL">
                <a:solidFill>
                  <a:schemeClr val="bg1"/>
                </a:solidFill>
              </a:rPr>
            </a:br>
            <a:endParaRPr 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Demos">
  <a:themeElements>
    <a:clrScheme name="ProDemos blauw">
      <a:dk1>
        <a:srgbClr val="00B3E6"/>
      </a:dk1>
      <a:lt1>
        <a:srgbClr val="FFFFFF"/>
      </a:lt1>
      <a:dk2>
        <a:srgbClr val="1A1918"/>
      </a:dk2>
      <a:lt2>
        <a:srgbClr val="E7E6E6"/>
      </a:lt2>
      <a:accent1>
        <a:srgbClr val="00B3E6"/>
      </a:accent1>
      <a:accent2>
        <a:srgbClr val="58A337"/>
      </a:accent2>
      <a:accent3>
        <a:srgbClr val="FCC241"/>
      </a:accent3>
      <a:accent4>
        <a:srgbClr val="EB5B24"/>
      </a:accent4>
      <a:accent5>
        <a:srgbClr val="D7007E"/>
      </a:accent5>
      <a:accent6>
        <a:srgbClr val="C7B8A3"/>
      </a:accent6>
      <a:hlink>
        <a:srgbClr val="00B3E6"/>
      </a:hlink>
      <a:folHlink>
        <a:srgbClr val="C7B8A3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23099-1 ProDemos powerpointtemplate-NL blauw.pptx" id="{F3DEBD63-EE53-DA4A-B1D6-DA947C1E4577}" vid="{E5A097DC-8011-C443-AA16-DAF9CA9DBBE8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66596-befa-4d6e-9b8b-75e822e8a231">
      <Terms xmlns="http://schemas.microsoft.com/office/infopath/2007/PartnerControls"/>
    </lcf76f155ced4ddcb4097134ff3c332f>
    <TaxCatchAll xmlns="3a7bcf79-13ec-4791-9315-eb816fa35df2" xsi:nil="true"/>
    <SharedWithUsers xmlns="3a7bcf79-13ec-4791-9315-eb816fa35df2">
      <UserInfo>
        <DisplayName>Sandra Boersma</DisplayName>
        <AccountId>15</AccountId>
        <AccountType/>
      </UserInfo>
      <UserInfo>
        <DisplayName>Jonnick Kirwan</DisplayName>
        <AccountId>85</AccountId>
        <AccountType/>
      </UserInfo>
      <UserInfo>
        <DisplayName>Sedi van Loon</DisplayName>
        <AccountId>12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7D61D776EC44EBF96354E46DD7CF7" ma:contentTypeVersion="18" ma:contentTypeDescription="Een nieuw document maken." ma:contentTypeScope="" ma:versionID="8133afb84a15b69cb26b22f1c1db2a09">
  <xsd:schema xmlns:xsd="http://www.w3.org/2001/XMLSchema" xmlns:xs="http://www.w3.org/2001/XMLSchema" xmlns:p="http://schemas.microsoft.com/office/2006/metadata/properties" xmlns:ns2="f6166596-befa-4d6e-9b8b-75e822e8a231" xmlns:ns3="3a7bcf79-13ec-4791-9315-eb816fa35df2" targetNamespace="http://schemas.microsoft.com/office/2006/metadata/properties" ma:root="true" ma:fieldsID="62832601cabcd8f2266d9163ccbf5c7b" ns2:_="" ns3:_="">
    <xsd:import namespace="f6166596-befa-4d6e-9b8b-75e822e8a231"/>
    <xsd:import namespace="3a7bcf79-13ec-4791-9315-eb816fa35d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6596-befa-4d6e-9b8b-75e822e8a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bcf79-13ec-4791-9315-eb816fa35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5d50a92-1a98-4685-bbfd-29754743debb}" ma:internalName="TaxCatchAll" ma:showField="CatchAllData" ma:web="3a7bcf79-13ec-4791-9315-eb816fa35d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61B622-2B34-4990-A92B-4D13134F21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9F42FD-8749-4A7A-9A96-34D11D7C537B}">
  <ds:schemaRefs>
    <ds:schemaRef ds:uri="3a7bcf79-13ec-4791-9315-eb816fa35df2"/>
    <ds:schemaRef ds:uri="f6166596-befa-4d6e-9b8b-75e822e8a23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F176B3C-6485-480B-A58D-8B33A31AC9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166596-befa-4d6e-9b8b-75e822e8a231"/>
    <ds:schemaRef ds:uri="3a7bcf79-13ec-4791-9315-eb816fa35d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ProDemos powerpointtemplate-NL blauw</Template>
  <Application>Microsoft Office PowerPoint</Application>
  <PresentationFormat>Diavoorstelling (16:9)</PresentationFormat>
  <Slides>7</Slides>
  <Notes>2</Notes>
  <HiddenSlides>0</HiddenSlide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8" baseType="lpstr">
      <vt:lpstr>ProDemos</vt:lpstr>
      <vt:lpstr>PowerPoint-presentatie</vt:lpstr>
      <vt:lpstr>Inhoud</vt:lpstr>
      <vt:lpstr>Uitleg debat: wat gaan we doen?</vt:lpstr>
      <vt:lpstr>Stelling 1: De komst van AI is gevaarlijk voor de maatschappij  Stelling 2:De EU doet er goed aan om de bedrijven die AI maken te controleren  </vt:lpstr>
      <vt:lpstr>Structuur van het debat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Jonnick Kirwan</dc:creator>
  <cp:keywords/>
  <dc:description/>
  <cp:revision>7</cp:revision>
  <cp:lastPrinted>2017-06-07T13:51:27Z</cp:lastPrinted>
  <dcterms:created xsi:type="dcterms:W3CDTF">2023-11-29T10:35:05Z</dcterms:created>
  <dcterms:modified xsi:type="dcterms:W3CDTF">2024-01-31T14:11:29Z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0x010100BEB7D61D776EC44EBF96354E46DD7CF7</vt:lpwstr>
  </property>
  <property fmtid="{D5CDD505-2E9C-101B-9397-08002B2CF9AE}" pid="3" name="MediaServiceImageTags">
    <vt:lpwstr/>
  </property>
</Properties>
</file>