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4"/>
  </p:sldMasterIdLst>
  <p:notesMasterIdLst>
    <p:notesMasterId r:id="rId11"/>
  </p:notesMasterIdLst>
  <p:handoutMasterIdLst>
    <p:handoutMasterId r:id="rId12"/>
  </p:handoutMasterIdLst>
  <p:sldIdLst>
    <p:sldId id="279" r:id="rId5"/>
    <p:sldId id="281" r:id="rId6"/>
    <p:sldId id="292" r:id="rId7"/>
    <p:sldId id="287" r:id="rId8"/>
    <p:sldId id="293" r:id="rId9"/>
    <p:sldId id="278" r:id="rId10"/>
  </p:sldIdLst>
  <p:sldSz cx="9144000" cy="5143500" type="screen16x9"/>
  <p:notesSz cx="6858000" cy="9144000"/>
  <p:defaultTextStyle>
    <a:defPPr>
      <a:defRPr lang="nl-NL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BF1EE02-F0DA-1C07-11CD-EAB3CA3AEA38}" name="Jonnick Kirwan" initials="JK" userId="S::jonnick@prodemos.nl::9a59ccf2-ff56-4baa-9c1a-5e00a0986d43" providerId="AD"/>
  <p188:author id="{9E6728E1-5837-1E81-5AA7-4B2DBEB9920F}" name="Sandra Boersma" initials="" userId="S::sandra@prodemos.nl::aa0d5c04-0f93-4a70-8f86-d3f3b8229c3c" providerId="AD"/>
  <p188:author id="{69C7EAFF-5257-5BCC-A44E-11CE66D2D3C4}" name="Sedi van Loon" initials="Sv" userId="S::sedi@prodemos.nl::e92ac43e-c176-40b7-8001-c8e58642eff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40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454693-2FB3-31CD-B0E2-745C816470D0}" v="2" dt="2024-02-26T12:52:22.4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6247" autoAdjust="0"/>
  </p:normalViewPr>
  <p:slideViewPr>
    <p:cSldViewPr snapToGrid="0">
      <p:cViewPr varScale="1">
        <p:scale>
          <a:sx n="146" d="100"/>
          <a:sy n="146" d="100"/>
        </p:scale>
        <p:origin x="12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4FE8B-7A65-9B47-8F56-2D30012BDEEE}" type="datetimeFigureOut">
              <a:rPr lang="nl-NL" smtClean="0"/>
              <a:t>26-2-2024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952CEB-2BFA-B94E-A417-6D5514E5CF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41776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432D6E-9725-964D-938F-E18D8D177D2F}" type="datetimeFigureOut">
              <a:rPr lang="nl-NL" smtClean="0"/>
              <a:t>26-2-2024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51376-0157-B84F-87E6-9CFD05A294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5502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Voeg voor de </a:t>
            </a:r>
            <a:r>
              <a:rPr lang="nl-NL" err="1"/>
              <a:t>openingsdia</a:t>
            </a:r>
            <a:r>
              <a:rPr lang="nl-NL" baseline="0"/>
              <a:t> een afbeelding toe uit het </a:t>
            </a:r>
            <a:r>
              <a:rPr lang="nl-NL" baseline="0" err="1"/>
              <a:t>ProDemos</a:t>
            </a:r>
            <a:r>
              <a:rPr lang="nl-NL" baseline="0"/>
              <a:t> beeldarchief.</a:t>
            </a:r>
          </a:p>
          <a:p>
            <a:pPr marL="228600" indent="-228600">
              <a:buAutoNum type="arabicPeriod"/>
            </a:pPr>
            <a:r>
              <a:rPr lang="nl-NL" baseline="0"/>
              <a:t>Ga in het menu naar Schikken / Naar achtergrond</a:t>
            </a:r>
          </a:p>
          <a:p>
            <a:pPr marL="228600" indent="-228600">
              <a:buAutoNum type="arabicPeriod"/>
            </a:pPr>
            <a:r>
              <a:rPr lang="nl-NL" baseline="0"/>
              <a:t>Vergroot </a:t>
            </a:r>
            <a:r>
              <a:rPr lang="nl-NL" baseline="0" err="1"/>
              <a:t>zonodig</a:t>
            </a:r>
            <a:r>
              <a:rPr lang="nl-NL" baseline="0"/>
              <a:t> de afbeelding, zorg dat het kader gevuld is en maak een aardige uitsnede.</a:t>
            </a:r>
            <a:endParaRPr lang="nl-NL"/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19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1992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eelddia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0000" y="1620000"/>
            <a:ext cx="6270171" cy="312933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kstvak 3"/>
          <p:cNvSpPr txBox="1"/>
          <p:nvPr userDrawn="1"/>
        </p:nvSpPr>
        <p:spPr>
          <a:xfrm>
            <a:off x="0" y="468000"/>
            <a:ext cx="1764000" cy="468000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noAutofit/>
          </a:bodyPr>
          <a:lstStyle/>
          <a:p>
            <a:r>
              <a:rPr lang="nl-NL">
                <a:solidFill>
                  <a:schemeClr val="bg2">
                    <a:lumMod val="75000"/>
                  </a:schemeClr>
                </a:solidFill>
              </a:rPr>
              <a:t>Beeld op de positie van dit grijze kader </a:t>
            </a:r>
          </a:p>
          <a:p>
            <a:r>
              <a:rPr lang="nl-NL">
                <a:solidFill>
                  <a:schemeClr val="bg2">
                    <a:lumMod val="75000"/>
                  </a:schemeClr>
                </a:solidFill>
              </a:rPr>
              <a:t>Breedte 5 cm</a:t>
            </a:r>
          </a:p>
          <a:p>
            <a:r>
              <a:rPr lang="nl-NL">
                <a:solidFill>
                  <a:schemeClr val="bg2">
                    <a:lumMod val="75000"/>
                  </a:schemeClr>
                </a:solidFill>
              </a:rPr>
              <a:t>Hoogte 13 cm</a:t>
            </a:r>
          </a:p>
          <a:p>
            <a:r>
              <a:rPr lang="nl-NL">
                <a:solidFill>
                  <a:schemeClr val="bg2">
                    <a:lumMod val="75000"/>
                  </a:schemeClr>
                </a:solidFill>
              </a:rPr>
              <a:t>Vert. positie 1,3 cm</a:t>
            </a:r>
          </a:p>
          <a:p>
            <a:r>
              <a:rPr lang="nl-NL">
                <a:solidFill>
                  <a:schemeClr val="bg2">
                    <a:lumMod val="75000"/>
                  </a:schemeClr>
                </a:solidFill>
              </a:rPr>
              <a:t>Hor. Positie 0 cm</a:t>
            </a:r>
          </a:p>
          <a:p>
            <a:endParaRPr lang="nl-NL">
              <a:solidFill>
                <a:schemeClr val="bg2">
                  <a:lumMod val="75000"/>
                </a:schemeClr>
              </a:solidFill>
            </a:endParaRPr>
          </a:p>
          <a:p>
            <a:pPr marL="228600" indent="-228600">
              <a:buAutoNum type="arabicPeriod"/>
            </a:pPr>
            <a:r>
              <a:rPr lang="nl-NL">
                <a:solidFill>
                  <a:schemeClr val="bg2">
                    <a:lumMod val="75000"/>
                  </a:schemeClr>
                </a:solidFill>
              </a:rPr>
              <a:t>Voeg een afbeelding toe</a:t>
            </a:r>
          </a:p>
          <a:p>
            <a:pPr marL="228600" indent="-228600">
              <a:buAutoNum type="arabicPeriod"/>
            </a:pPr>
            <a:r>
              <a:rPr lang="nl-NL" err="1">
                <a:solidFill>
                  <a:schemeClr val="bg2">
                    <a:lumMod val="75000"/>
                  </a:schemeClr>
                </a:solidFill>
              </a:rPr>
              <a:t>Muis-klik</a:t>
            </a:r>
            <a:r>
              <a:rPr lang="nl-NL" baseline="0">
                <a:solidFill>
                  <a:schemeClr val="bg2">
                    <a:lumMod val="75000"/>
                  </a:schemeClr>
                </a:solidFill>
              </a:rPr>
              <a:t> rechts op de afbeelding en selecteer ‘Bijsnijden’</a:t>
            </a:r>
          </a:p>
          <a:p>
            <a:pPr marL="228600" indent="-228600">
              <a:buAutoNum type="arabicPeriod"/>
            </a:pPr>
            <a:r>
              <a:rPr lang="nl-NL" baseline="0">
                <a:solidFill>
                  <a:schemeClr val="bg2">
                    <a:lumMod val="75000"/>
                  </a:schemeClr>
                </a:solidFill>
              </a:rPr>
              <a:t>Pas de breedte van de afbeelding aan en </a:t>
            </a:r>
            <a:r>
              <a:rPr lang="nl-NL" baseline="0" err="1">
                <a:solidFill>
                  <a:schemeClr val="bg2">
                    <a:lumMod val="75000"/>
                  </a:schemeClr>
                </a:solidFill>
              </a:rPr>
              <a:t>zonodig</a:t>
            </a:r>
            <a:r>
              <a:rPr lang="nl-NL" baseline="0">
                <a:solidFill>
                  <a:schemeClr val="bg2">
                    <a:lumMod val="75000"/>
                  </a:schemeClr>
                </a:solidFill>
              </a:rPr>
              <a:t> de uitsnede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op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771901"/>
            <a:ext cx="9144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2057401" y="3771900"/>
            <a:ext cx="6542322" cy="971550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40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00" y="927156"/>
            <a:ext cx="6542322" cy="1790700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60000" y="2717856"/>
            <a:ext cx="6542322" cy="1241822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 di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2160000" y="2697695"/>
            <a:ext cx="3586680" cy="692497"/>
          </a:xfrm>
          <a:prstGeom prst="rect">
            <a:avLst/>
          </a:prstGeom>
        </p:spPr>
        <p:txBody>
          <a:bodyPr wrap="square" lIns="0" tIns="0" rIns="0" bIns="0" numCol="2">
            <a:noAutofit/>
          </a:bodyPr>
          <a:lstStyle/>
          <a:p>
            <a:pPr>
              <a:lnSpc>
                <a:spcPts val="2000"/>
              </a:lnSpc>
            </a:pPr>
            <a:r>
              <a:rPr lang="nl-NL" sz="1400">
                <a:solidFill>
                  <a:schemeClr val="bg1"/>
                </a:solidFill>
              </a:rPr>
              <a:t>﻿</a:t>
            </a:r>
            <a:r>
              <a:rPr lang="nl-NL" sz="1400" err="1">
                <a:solidFill>
                  <a:schemeClr val="bg1"/>
                </a:solidFill>
              </a:rPr>
              <a:t>ProDemos</a:t>
            </a:r>
            <a:endParaRPr lang="nl-NL" sz="1400">
              <a:solidFill>
                <a:schemeClr val="bg1"/>
              </a:solidFill>
            </a:endParaRPr>
          </a:p>
          <a:p>
            <a:pPr>
              <a:lnSpc>
                <a:spcPts val="2000"/>
              </a:lnSpc>
            </a:pPr>
            <a:r>
              <a:rPr lang="nl-NL" sz="1400" err="1">
                <a:solidFill>
                  <a:schemeClr val="bg1"/>
                </a:solidFill>
              </a:rPr>
              <a:t>Hofweg</a:t>
            </a:r>
            <a:r>
              <a:rPr lang="nl-NL" sz="1400">
                <a:solidFill>
                  <a:schemeClr val="bg1"/>
                </a:solidFill>
              </a:rPr>
              <a:t> 1H</a:t>
            </a:r>
          </a:p>
          <a:p>
            <a:pPr>
              <a:lnSpc>
                <a:spcPts val="2000"/>
              </a:lnSpc>
            </a:pPr>
            <a:r>
              <a:rPr lang="nl-NL" sz="1400">
                <a:solidFill>
                  <a:schemeClr val="bg1"/>
                </a:solidFill>
              </a:rPr>
              <a:t>2511 AA Den Haag</a:t>
            </a:r>
          </a:p>
          <a:p>
            <a:pPr>
              <a:lnSpc>
                <a:spcPts val="2000"/>
              </a:lnSpc>
            </a:pPr>
            <a:r>
              <a:rPr lang="nl-NL" sz="1400">
                <a:solidFill>
                  <a:schemeClr val="bg1"/>
                </a:solidFill>
              </a:rPr>
              <a:t>(070) 757 02 00</a:t>
            </a:r>
          </a:p>
          <a:p>
            <a:pPr>
              <a:lnSpc>
                <a:spcPts val="2000"/>
              </a:lnSpc>
            </a:pPr>
            <a:r>
              <a:rPr lang="nl-NL" sz="1400" err="1">
                <a:solidFill>
                  <a:schemeClr val="bg1"/>
                </a:solidFill>
              </a:rPr>
              <a:t>info@prodemos.nl</a:t>
            </a:r>
            <a:endParaRPr lang="nl-NL" sz="1400">
              <a:solidFill>
                <a:schemeClr val="bg1"/>
              </a:solidFill>
            </a:endParaRPr>
          </a:p>
          <a:p>
            <a:pPr>
              <a:lnSpc>
                <a:spcPts val="2000"/>
              </a:lnSpc>
            </a:pPr>
            <a:r>
              <a:rPr lang="nl-NL" sz="1400" err="1">
                <a:solidFill>
                  <a:schemeClr val="bg1"/>
                </a:solidFill>
              </a:rPr>
              <a:t>prodemos.nl</a:t>
            </a:r>
            <a:endParaRPr lang="nl-NL" sz="1400">
              <a:solidFill>
                <a:schemeClr val="bg1"/>
              </a:solidFill>
            </a:endParaRPr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9144000" cy="46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8000"/>
            <a:ext cx="2049577" cy="798576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2160000" y="1577870"/>
            <a:ext cx="6270171" cy="6472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1" y="4160617"/>
            <a:ext cx="2060308" cy="31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50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 + icoondia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0000" y="1620000"/>
            <a:ext cx="6270171" cy="312933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Rechthoek 5"/>
          <p:cNvSpPr/>
          <p:nvPr userDrawn="1"/>
        </p:nvSpPr>
        <p:spPr>
          <a:xfrm>
            <a:off x="0" y="468838"/>
            <a:ext cx="1979525" cy="4674662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80613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 userDrawn="1"/>
        </p:nvSpPr>
        <p:spPr>
          <a:xfrm>
            <a:off x="-1" y="468000"/>
            <a:ext cx="9144001" cy="468000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noAutofit/>
          </a:bodyPr>
          <a:lstStyle/>
          <a:p>
            <a:r>
              <a:rPr lang="nl-NL" err="1">
                <a:solidFill>
                  <a:schemeClr val="bg2">
                    <a:lumMod val="75000"/>
                  </a:schemeClr>
                </a:solidFill>
              </a:rPr>
              <a:t>Beelddia</a:t>
            </a:r>
            <a:endParaRPr lang="nl-NL">
              <a:solidFill>
                <a:schemeClr val="bg2">
                  <a:lumMod val="75000"/>
                </a:schemeClr>
              </a:solidFill>
            </a:endParaRPr>
          </a:p>
          <a:p>
            <a:endParaRPr lang="nl-NL">
              <a:solidFill>
                <a:schemeClr val="bg2">
                  <a:lumMod val="75000"/>
                </a:schemeClr>
              </a:solidFill>
            </a:endParaRPr>
          </a:p>
          <a:p>
            <a:r>
              <a:rPr lang="nl-NL">
                <a:solidFill>
                  <a:schemeClr val="bg2">
                    <a:lumMod val="75000"/>
                  </a:schemeClr>
                </a:solidFill>
              </a:rPr>
              <a:t>Beeld op de positie van dit grijze kader. </a:t>
            </a:r>
          </a:p>
          <a:p>
            <a:r>
              <a:rPr lang="nl-NL">
                <a:solidFill>
                  <a:schemeClr val="bg2">
                    <a:lumMod val="75000"/>
                  </a:schemeClr>
                </a:solidFill>
              </a:rPr>
              <a:t>Tekst vrij te positioneren.</a:t>
            </a:r>
          </a:p>
          <a:p>
            <a:r>
              <a:rPr lang="nl-NL">
                <a:solidFill>
                  <a:schemeClr val="bg2">
                    <a:lumMod val="75000"/>
                  </a:schemeClr>
                </a:solidFill>
              </a:rPr>
              <a:t>Breedte 25,4 cm</a:t>
            </a:r>
          </a:p>
          <a:p>
            <a:r>
              <a:rPr lang="nl-NL">
                <a:solidFill>
                  <a:schemeClr val="bg2">
                    <a:lumMod val="75000"/>
                  </a:schemeClr>
                </a:solidFill>
              </a:rPr>
              <a:t>Hoogte 13 cm</a:t>
            </a:r>
          </a:p>
          <a:p>
            <a:r>
              <a:rPr lang="nl-NL">
                <a:solidFill>
                  <a:schemeClr val="bg2">
                    <a:lumMod val="75000"/>
                  </a:schemeClr>
                </a:solidFill>
              </a:rPr>
              <a:t>Vert. positie 1,3 cm</a:t>
            </a:r>
          </a:p>
          <a:p>
            <a:r>
              <a:rPr lang="nl-NL">
                <a:solidFill>
                  <a:schemeClr val="bg2">
                    <a:lumMod val="75000"/>
                  </a:schemeClr>
                </a:solidFill>
              </a:rPr>
              <a:t>Hor. Positie 0 cm</a:t>
            </a:r>
          </a:p>
          <a:p>
            <a:endParaRPr lang="nl-NL">
              <a:solidFill>
                <a:schemeClr val="bg2">
                  <a:lumMod val="75000"/>
                </a:schemeClr>
              </a:solidFill>
            </a:endParaRPr>
          </a:p>
          <a:p>
            <a:pPr marL="228600" indent="-228600">
              <a:buAutoNum type="arabicPeriod"/>
            </a:pPr>
            <a:r>
              <a:rPr lang="nl-NL">
                <a:solidFill>
                  <a:schemeClr val="bg2">
                    <a:lumMod val="75000"/>
                  </a:schemeClr>
                </a:solidFill>
              </a:rPr>
              <a:t>Voeg een afbeelding toe</a:t>
            </a:r>
          </a:p>
          <a:p>
            <a:pPr marL="228600" indent="-228600">
              <a:buAutoNum type="arabicPeriod"/>
            </a:pPr>
            <a:r>
              <a:rPr lang="nl-NL" err="1">
                <a:solidFill>
                  <a:schemeClr val="bg2">
                    <a:lumMod val="75000"/>
                  </a:schemeClr>
                </a:solidFill>
              </a:rPr>
              <a:t>Muis-klik</a:t>
            </a:r>
            <a:r>
              <a:rPr lang="nl-NL" baseline="0">
                <a:solidFill>
                  <a:schemeClr val="bg2">
                    <a:lumMod val="75000"/>
                  </a:schemeClr>
                </a:solidFill>
              </a:rPr>
              <a:t> rechts op de afbeelding en selecteer ‘Bijsnijden’</a:t>
            </a:r>
          </a:p>
          <a:p>
            <a:pPr marL="228600" indent="-228600">
              <a:buAutoNum type="arabicPeriod"/>
            </a:pPr>
            <a:r>
              <a:rPr lang="nl-NL" baseline="0">
                <a:solidFill>
                  <a:schemeClr val="bg2">
                    <a:lumMod val="75000"/>
                  </a:schemeClr>
                </a:solidFill>
              </a:rPr>
              <a:t>Pas de breedte van de afbeelding aan en </a:t>
            </a:r>
            <a:r>
              <a:rPr lang="nl-NL" baseline="0" err="1">
                <a:solidFill>
                  <a:schemeClr val="bg2">
                    <a:lumMod val="75000"/>
                  </a:schemeClr>
                </a:solidFill>
              </a:rPr>
              <a:t>zonodig</a:t>
            </a:r>
            <a:r>
              <a:rPr lang="nl-NL" baseline="0">
                <a:solidFill>
                  <a:schemeClr val="bg2">
                    <a:lumMod val="75000"/>
                  </a:schemeClr>
                </a:solidFill>
              </a:rPr>
              <a:t> de uitsnede</a:t>
            </a:r>
          </a:p>
          <a:p>
            <a:pPr marL="228600" indent="-228600">
              <a:buAutoNum type="arabicPeriod"/>
            </a:pPr>
            <a:r>
              <a:rPr lang="nl-NL" baseline="0">
                <a:solidFill>
                  <a:schemeClr val="bg2">
                    <a:lumMod val="75000"/>
                  </a:schemeClr>
                </a:solidFill>
              </a:rPr>
              <a:t>Selecteer de afbeelding en ga naar menu ‘Schikken / Naar achtergrond’ </a:t>
            </a:r>
            <a:br>
              <a:rPr lang="nl-NL" baseline="0">
                <a:solidFill>
                  <a:schemeClr val="bg2">
                    <a:lumMod val="75000"/>
                  </a:schemeClr>
                </a:solidFill>
              </a:rPr>
            </a:br>
            <a:r>
              <a:rPr lang="nl-NL" baseline="0">
                <a:solidFill>
                  <a:schemeClr val="bg2">
                    <a:lumMod val="75000"/>
                  </a:schemeClr>
                </a:solidFill>
              </a:rPr>
              <a:t>om de afbeelding achter de tekst te plaatsen</a:t>
            </a:r>
            <a:endParaRPr lang="nl-NL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44000" y="1447920"/>
            <a:ext cx="5400000" cy="720000"/>
          </a:xfrm>
          <a:solidFill>
            <a:schemeClr val="tx1"/>
          </a:solidFill>
        </p:spPr>
        <p:txBody>
          <a:bodyPr lIns="180000" tIns="180000" rIns="180000" bIns="180000" anchor="ctr" anchorCtr="1"/>
          <a:lstStyle>
            <a:lvl1pPr algn="ctr">
              <a:defRPr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ekstvak 5"/>
          <p:cNvSpPr txBox="1"/>
          <p:nvPr userDrawn="1"/>
        </p:nvSpPr>
        <p:spPr>
          <a:xfrm>
            <a:off x="5985164" y="2603697"/>
            <a:ext cx="2452255" cy="185913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noAutofit/>
          </a:bodyPr>
          <a:lstStyle/>
          <a:p>
            <a:r>
              <a:rPr lang="nl-NL" b="1">
                <a:solidFill>
                  <a:schemeClr val="bg2">
                    <a:lumMod val="75000"/>
                  </a:schemeClr>
                </a:solidFill>
              </a:rPr>
              <a:t>Kop</a:t>
            </a:r>
            <a:br>
              <a:rPr lang="nl-NL">
                <a:solidFill>
                  <a:schemeClr val="bg2">
                    <a:lumMod val="75000"/>
                  </a:schemeClr>
                </a:solidFill>
              </a:rPr>
            </a:br>
            <a:r>
              <a:rPr lang="nl-NL">
                <a:solidFill>
                  <a:schemeClr val="bg2">
                    <a:lumMod val="75000"/>
                  </a:schemeClr>
                </a:solidFill>
              </a:rPr>
              <a:t>Plaatsing in gekleurd kader</a:t>
            </a:r>
          </a:p>
          <a:p>
            <a:r>
              <a:rPr lang="nl-NL">
                <a:solidFill>
                  <a:schemeClr val="bg2">
                    <a:lumMod val="75000"/>
                  </a:schemeClr>
                </a:solidFill>
              </a:rPr>
              <a:t>Links of rechts tegen de rand aan plaatsen, hoogte afhankelijk van achterliggende afbeelding</a:t>
            </a:r>
          </a:p>
          <a:p>
            <a:endParaRPr lang="nl-NL">
              <a:solidFill>
                <a:schemeClr val="bg2">
                  <a:lumMod val="75000"/>
                </a:schemeClr>
              </a:solidFill>
            </a:endParaRPr>
          </a:p>
          <a:p>
            <a:r>
              <a:rPr lang="nl-NL" baseline="0">
                <a:solidFill>
                  <a:schemeClr val="bg2">
                    <a:lumMod val="75000"/>
                  </a:schemeClr>
                </a:solidFill>
              </a:rPr>
              <a:t>Maak het kader rondom de tekst ca. 1 cm groter</a:t>
            </a:r>
            <a:endParaRPr lang="nl-NL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53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44000" y="1447920"/>
            <a:ext cx="5400000" cy="720000"/>
          </a:xfrm>
          <a:solidFill>
            <a:schemeClr val="tx1"/>
          </a:solidFill>
        </p:spPr>
        <p:txBody>
          <a:bodyPr lIns="180000" tIns="180000" rIns="180000" bIns="180000" anchor="ctr" anchorCtr="1"/>
          <a:lstStyle>
            <a:lvl1pPr algn="ctr">
              <a:defRPr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coon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0" y="411438"/>
            <a:ext cx="9144000" cy="47320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sp>
        <p:nvSpPr>
          <p:cNvPr id="7" name="Titel 1"/>
          <p:cNvSpPr txBox="1">
            <a:spLocks/>
          </p:cNvSpPr>
          <p:nvPr userDrawn="1"/>
        </p:nvSpPr>
        <p:spPr>
          <a:xfrm>
            <a:off x="2160000" y="1474045"/>
            <a:ext cx="6436800" cy="720000"/>
          </a:xfrm>
          <a:prstGeom prst="rect">
            <a:avLst/>
          </a:prstGeom>
          <a:noFill/>
        </p:spPr>
        <p:txBody>
          <a:bodyPr vert="horz" lIns="180000" tIns="180000" rIns="180000" bIns="180000" rtlCol="0" anchor="ctr" anchorCtr="1">
            <a:noAutofit/>
          </a:bodyPr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ln>
                  <a:noFill/>
                </a:ln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coon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Rechthoek 3"/>
          <p:cNvSpPr/>
          <p:nvPr userDrawn="1"/>
        </p:nvSpPr>
        <p:spPr>
          <a:xfrm>
            <a:off x="0" y="411438"/>
            <a:ext cx="9144000" cy="47320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160000" y="1620000"/>
            <a:ext cx="6270171" cy="312933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921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+ cirkel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60000" y="2160000"/>
            <a:ext cx="6270171" cy="277748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8" name="Ovaal 7"/>
          <p:cNvSpPr/>
          <p:nvPr userDrawn="1"/>
        </p:nvSpPr>
        <p:spPr>
          <a:xfrm>
            <a:off x="432000" y="792000"/>
            <a:ext cx="1835999" cy="183599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/>
          <p:cNvSpPr txBox="1"/>
          <p:nvPr userDrawn="1"/>
        </p:nvSpPr>
        <p:spPr>
          <a:xfrm>
            <a:off x="549899" y="936710"/>
            <a:ext cx="1600200" cy="1546577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nl-NL">
                <a:solidFill>
                  <a:schemeClr val="bg2">
                    <a:lumMod val="75000"/>
                  </a:schemeClr>
                </a:solidFill>
              </a:rPr>
              <a:t>Beeld op de positie van dit </a:t>
            </a:r>
            <a:r>
              <a:rPr lang="nl-NL" err="1">
                <a:solidFill>
                  <a:schemeClr val="bg2">
                    <a:lumMod val="75000"/>
                  </a:schemeClr>
                </a:solidFill>
              </a:rPr>
              <a:t>grijzekader</a:t>
            </a:r>
            <a:r>
              <a:rPr lang="nl-NL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nl-NL">
                <a:solidFill>
                  <a:schemeClr val="bg2">
                    <a:lumMod val="75000"/>
                  </a:schemeClr>
                </a:solidFill>
              </a:rPr>
              <a:t>Breedte 5,5 cm</a:t>
            </a:r>
          </a:p>
          <a:p>
            <a:pPr algn="ctr"/>
            <a:r>
              <a:rPr lang="nl-NL">
                <a:solidFill>
                  <a:schemeClr val="bg2">
                    <a:lumMod val="75000"/>
                  </a:schemeClr>
                </a:solidFill>
              </a:rPr>
              <a:t>Hoogte 5,5 cm</a:t>
            </a:r>
          </a:p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>
                <a:solidFill>
                  <a:schemeClr val="bg2">
                    <a:lumMod val="75000"/>
                  </a:schemeClr>
                </a:solidFill>
              </a:rPr>
              <a:t>Vert. positie 2 m</a:t>
            </a:r>
          </a:p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>
                <a:solidFill>
                  <a:schemeClr val="bg2">
                    <a:lumMod val="75000"/>
                  </a:schemeClr>
                </a:solidFill>
              </a:rPr>
              <a:t>Hor. positie</a:t>
            </a:r>
            <a:r>
              <a:rPr lang="nl-NL" baseline="0">
                <a:solidFill>
                  <a:schemeClr val="bg2">
                    <a:lumMod val="75000"/>
                  </a:schemeClr>
                </a:solidFill>
              </a:rPr>
              <a:t> 1 cm</a:t>
            </a:r>
            <a:endParaRPr lang="nl-NL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150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>
          <a:xfrm>
            <a:off x="0" y="0"/>
            <a:ext cx="9144000" cy="46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825751"/>
          </a:xfrm>
          <a:prstGeom prst="rect">
            <a:avLst/>
          </a:prstGeom>
        </p:spPr>
        <p:txBody>
          <a:bodyPr vert="horz" lIns="0" tIns="46800" rIns="0" bIns="0" rtlCol="0" anchor="t" anchorCtr="0">
            <a:noAutofit/>
          </a:bodyPr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0000" y="1620000"/>
            <a:ext cx="6270171" cy="3129336"/>
          </a:xfrm>
          <a:prstGeom prst="rect">
            <a:avLst/>
          </a:prstGeom>
        </p:spPr>
        <p:txBody>
          <a:bodyPr vert="horz" lIns="0" tIns="46800" rIns="0" bIns="0" rtlCol="0" anchor="t" anchorCtr="0">
            <a:no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78" y="32161"/>
            <a:ext cx="1357449" cy="459648"/>
          </a:xfrm>
          <a:prstGeom prst="rect">
            <a:avLst/>
          </a:prstGeom>
        </p:spPr>
      </p:pic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890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2" r:id="rId2"/>
    <p:sldLayoutId id="2147483678" r:id="rId3"/>
    <p:sldLayoutId id="2147483680" r:id="rId4"/>
    <p:sldLayoutId id="2147483684" r:id="rId5"/>
    <p:sldLayoutId id="2147483683" r:id="rId6"/>
    <p:sldLayoutId id="2147483676" r:id="rId7"/>
    <p:sldLayoutId id="2147483681" r:id="rId8"/>
    <p:sldLayoutId id="2147483677" r:id="rId9"/>
    <p:sldLayoutId id="2147483675" r:id="rId10"/>
    <p:sldLayoutId id="2147483673" r:id="rId11"/>
    <p:sldLayoutId id="214748367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685800" rtl="0" eaLnBrk="1" latinLnBrk="0" hangingPunct="1">
        <a:lnSpc>
          <a:spcPts val="36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108000" indent="-108000" algn="l" defTabSz="685800" rtl="0" eaLnBrk="1" fontAlgn="t" latinLnBrk="0" hangingPunct="1">
        <a:lnSpc>
          <a:spcPts val="24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216000" indent="-108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324000" indent="-108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432000" indent="-108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540000" indent="-108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 descr="Afbeelding met kleding, Menselijk gezicht, persoon, overdekt&#10;&#10;Automatisch gegenereerde beschrijving">
            <a:extLst>
              <a:ext uri="{FF2B5EF4-FFF2-40B4-BE49-F238E27FC236}">
                <a16:creationId xmlns:a16="http://schemas.microsoft.com/office/drawing/2014/main" id="{73EBBC98-BB44-C206-B880-5972434558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535"/>
          <a:stretch/>
        </p:blipFill>
        <p:spPr>
          <a:xfrm>
            <a:off x="435207" y="455028"/>
            <a:ext cx="8259329" cy="4485614"/>
          </a:xfrm>
          <a:prstGeom prst="rect">
            <a:avLst/>
          </a:prstGeom>
        </p:spPr>
      </p:pic>
      <p:sp>
        <p:nvSpPr>
          <p:cNvPr id="2" name="Tijdelijke aanduiding voor voettekst 1"/>
          <p:cNvSpPr>
            <a:spLocks noGrp="1"/>
          </p:cNvSpPr>
          <p:nvPr>
            <p:ph type="ftr" sz="quarter" idx="3"/>
          </p:nvPr>
        </p:nvSpPr>
        <p:spPr>
          <a:xfrm>
            <a:off x="2226890" y="129738"/>
            <a:ext cx="6436186" cy="273844"/>
          </a:xfrm>
          <a:prstGeom prst="rect">
            <a:avLst/>
          </a:prstGeom>
        </p:spPr>
        <p:txBody>
          <a:bodyPr/>
          <a:lstStyle/>
          <a:p>
            <a:r>
              <a:rPr lang="nl-NL"/>
              <a:t>Hier de titel van de presentatie invoegen</a:t>
            </a:r>
          </a:p>
        </p:txBody>
      </p:sp>
      <p:grpSp>
        <p:nvGrpSpPr>
          <p:cNvPr id="5" name="Groeperen 4"/>
          <p:cNvGrpSpPr/>
          <p:nvPr/>
        </p:nvGrpSpPr>
        <p:grpSpPr>
          <a:xfrm>
            <a:off x="-6349" y="1"/>
            <a:ext cx="9150349" cy="5143499"/>
            <a:chOff x="-6349" y="1"/>
            <a:chExt cx="9150349" cy="5143499"/>
          </a:xfrm>
          <a:solidFill>
            <a:schemeClr val="tx1"/>
          </a:solidFill>
        </p:grpSpPr>
        <p:sp>
          <p:nvSpPr>
            <p:cNvPr id="6" name="Rechthoek 5"/>
            <p:cNvSpPr/>
            <p:nvPr/>
          </p:nvSpPr>
          <p:spPr>
            <a:xfrm>
              <a:off x="0" y="1"/>
              <a:ext cx="9144000" cy="4490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/>
            <p:cNvSpPr/>
            <p:nvPr/>
          </p:nvSpPr>
          <p:spPr>
            <a:xfrm>
              <a:off x="0" y="3771900"/>
              <a:ext cx="9144000" cy="13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/>
            <p:cNvSpPr/>
            <p:nvPr/>
          </p:nvSpPr>
          <p:spPr>
            <a:xfrm>
              <a:off x="-6349" y="1"/>
              <a:ext cx="463550" cy="51434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Rechthoek 8"/>
            <p:cNvSpPr/>
            <p:nvPr/>
          </p:nvSpPr>
          <p:spPr>
            <a:xfrm>
              <a:off x="8677772" y="1"/>
              <a:ext cx="463550" cy="51434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0" name="Titel 1"/>
          <p:cNvSpPr txBox="1">
            <a:spLocks/>
          </p:cNvSpPr>
          <p:nvPr/>
        </p:nvSpPr>
        <p:spPr>
          <a:xfrm>
            <a:off x="1393790" y="3774964"/>
            <a:ext cx="6361860" cy="1371599"/>
          </a:xfrm>
          <a:prstGeom prst="rect">
            <a:avLst/>
          </a:prstGeom>
        </p:spPr>
        <p:txBody>
          <a:bodyPr vert="horz" wrap="square" lIns="0" tIns="46800" rIns="0" bIns="0" rtlCol="0" anchor="ctr" anchorCtr="0">
            <a:noAutofit/>
          </a:bodyPr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>
              <a:lnSpc>
                <a:spcPts val="3200"/>
              </a:lnSpc>
            </a:pPr>
            <a:r>
              <a:rPr lang="nl-NL" dirty="0">
                <a:solidFill>
                  <a:schemeClr val="bg1"/>
                </a:solidFill>
                <a:latin typeface="Calibri"/>
                <a:cs typeface="Calibri"/>
              </a:rPr>
              <a:t>Verkiezingen! Zijn ze vrij en eerlijk?</a:t>
            </a:r>
            <a:endParaRPr lang="nl-NL" dirty="0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7447"/>
            <a:ext cx="2049577" cy="79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800" dirty="0"/>
              <a:t>We gaan de verkiezingen proberen te beïnvloeden. </a:t>
            </a:r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r>
              <a:rPr lang="nl-NL" sz="2800" dirty="0"/>
              <a:t>Hoe zouden we dat kunnen doen?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Stel je voor...</a:t>
            </a:r>
          </a:p>
        </p:txBody>
      </p:sp>
      <p:pic>
        <p:nvPicPr>
          <p:cNvPr id="6" name="Afbeelding 5" descr="Afbeelding met doos, container, ontwerp&#10;&#10;Automatisch gegenereerde beschrijving">
            <a:extLst>
              <a:ext uri="{FF2B5EF4-FFF2-40B4-BE49-F238E27FC236}">
                <a16:creationId xmlns:a16="http://schemas.microsoft.com/office/drawing/2014/main" id="{FA638A1D-AE38-7876-37D3-D1971A458B76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31175" r="42708"/>
          <a:stretch/>
        </p:blipFill>
        <p:spPr>
          <a:xfrm>
            <a:off x="0" y="463500"/>
            <a:ext cx="196215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93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8388E4-ACC9-0017-19EB-C17006BEBE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999B2A40-A3FF-E6B5-7757-AB29B9D14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0000" y="1958833"/>
            <a:ext cx="6270171" cy="3129336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nl-NL" sz="2000" dirty="0"/>
              <a:t>Stemmen vervalsen</a:t>
            </a:r>
          </a:p>
          <a:p>
            <a:pPr marL="457200" indent="-457200">
              <a:buAutoNum type="arabicPeriod"/>
            </a:pPr>
            <a:r>
              <a:rPr lang="nl-NL" sz="2000" dirty="0"/>
              <a:t>Stemmers (of kandidaten) intimideren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nl-NL" sz="2000" dirty="0"/>
              <a:t>Stemmen moeilijk maken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nl-NL" sz="2000" dirty="0"/>
              <a:t>De media controleren</a:t>
            </a:r>
          </a:p>
          <a:p>
            <a:pPr marL="0" indent="0">
              <a:buNone/>
            </a:pPr>
            <a:endParaRPr lang="nl-NL" sz="20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5C4611D-4969-600A-C8EF-45FC6972A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Oneerlijke manieren om verkiezingen te beïnvloeden:</a:t>
            </a:r>
          </a:p>
        </p:txBody>
      </p:sp>
      <p:pic>
        <p:nvPicPr>
          <p:cNvPr id="4" name="Afbeelding 3" descr="Afbeelding met doos, container, ontwerp&#10;&#10;Automatisch gegenereerde beschrijving">
            <a:extLst>
              <a:ext uri="{FF2B5EF4-FFF2-40B4-BE49-F238E27FC236}">
                <a16:creationId xmlns:a16="http://schemas.microsoft.com/office/drawing/2014/main" id="{8202E837-D0E6-9CDF-126F-5C68F839E1F7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31175" r="42708"/>
          <a:stretch/>
        </p:blipFill>
        <p:spPr>
          <a:xfrm>
            <a:off x="0" y="463500"/>
            <a:ext cx="196215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01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2160000" y="1419224"/>
            <a:ext cx="6270171" cy="3330111"/>
          </a:xfrm>
        </p:spPr>
        <p:txBody>
          <a:bodyPr/>
          <a:lstStyle/>
          <a:p>
            <a:r>
              <a:rPr lang="nl-NL" dirty="0"/>
              <a:t> Lees de waargebeurde verhalen op jullie werkblad. Welke vormen van beïnvloeding herkennen jullie? Noteer dat kenmerk op je werkblad.</a:t>
            </a:r>
          </a:p>
          <a:p>
            <a:r>
              <a:rPr lang="nl-NL" dirty="0"/>
              <a:t> Markeer de zinnen waarin de manier van beïnvloeding beschreven staat.</a:t>
            </a:r>
          </a:p>
          <a:p>
            <a:r>
              <a:rPr lang="nl-NL" dirty="0"/>
              <a:t> Tijd: 10 minuten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Opdracht: Wat is de beïnvloeding?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Afbeelding 5" descr="Afbeelding met doos, container, ontwerp&#10;&#10;Automatisch gegenereerde beschrijving">
            <a:extLst>
              <a:ext uri="{FF2B5EF4-FFF2-40B4-BE49-F238E27FC236}">
                <a16:creationId xmlns:a16="http://schemas.microsoft.com/office/drawing/2014/main" id="{BF576E0A-8519-5734-C83C-AF13306262AE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31175" r="42708"/>
          <a:stretch/>
        </p:blipFill>
        <p:spPr>
          <a:xfrm>
            <a:off x="0" y="463500"/>
            <a:ext cx="196215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82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8388E4-ACC9-0017-19EB-C17006BEBE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999B2A40-A3FF-E6B5-7757-AB29B9D14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0000" y="1958833"/>
            <a:ext cx="6270171" cy="3129336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nl-NL" sz="2000" dirty="0"/>
              <a:t>Stemmen vervalsen</a:t>
            </a:r>
          </a:p>
          <a:p>
            <a:pPr marL="457200" indent="-457200">
              <a:buAutoNum type="arabicPeriod"/>
            </a:pPr>
            <a:r>
              <a:rPr lang="nl-NL" sz="2000" dirty="0"/>
              <a:t>Stemmers (of kandidaten) intimideren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nl-NL" sz="2000" dirty="0"/>
              <a:t>Stemmen moeilijk maken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nl-NL" sz="2000" dirty="0"/>
              <a:t>De media controleren</a:t>
            </a:r>
          </a:p>
          <a:p>
            <a:pPr marL="0" indent="0">
              <a:buNone/>
            </a:pPr>
            <a:endParaRPr lang="nl-NL" sz="20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5C4611D-4969-600A-C8EF-45FC6972A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Oneerlijke manieren om verkiezingen te beïnvloeden:</a:t>
            </a:r>
          </a:p>
        </p:txBody>
      </p:sp>
      <p:pic>
        <p:nvPicPr>
          <p:cNvPr id="4" name="Afbeelding 3" descr="Afbeelding met doos, container, ontwerp&#10;&#10;Automatisch gegenereerde beschrijving">
            <a:extLst>
              <a:ext uri="{FF2B5EF4-FFF2-40B4-BE49-F238E27FC236}">
                <a16:creationId xmlns:a16="http://schemas.microsoft.com/office/drawing/2014/main" id="{8202E837-D0E6-9CDF-126F-5C68F839E1F7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31175" r="42708"/>
          <a:stretch/>
        </p:blipFill>
        <p:spPr>
          <a:xfrm>
            <a:off x="0" y="463500"/>
            <a:ext cx="196215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09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2160000" y="1593072"/>
            <a:ext cx="6270171" cy="665496"/>
          </a:xfrm>
          <a:prstGeom prst="rect">
            <a:avLst/>
          </a:prstGeom>
        </p:spPr>
        <p:txBody>
          <a:bodyPr lIns="0" tIns="0" rIns="0" bIns="0"/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nl-NL">
                <a:solidFill>
                  <a:schemeClr val="bg1"/>
                </a:solidFill>
              </a:rPr>
              <a:t>prodemos.nl</a:t>
            </a:r>
            <a:br>
              <a:rPr lang="nl-NL">
                <a:solidFill>
                  <a:schemeClr val="bg1"/>
                </a:solidFill>
              </a:rPr>
            </a:br>
            <a:br>
              <a:rPr lang="nl-NL">
                <a:solidFill>
                  <a:schemeClr val="bg1"/>
                </a:solidFill>
              </a:rPr>
            </a:br>
            <a:br>
              <a:rPr lang="nl-NL">
                <a:solidFill>
                  <a:schemeClr val="bg1"/>
                </a:solidFill>
              </a:rPr>
            </a:br>
            <a:endParaRPr lang="nl-NL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ProDemos">
  <a:themeElements>
    <a:clrScheme name="ProDemos warmgeel">
      <a:dk1>
        <a:srgbClr val="FCC241"/>
      </a:dk1>
      <a:lt1>
        <a:srgbClr val="FFFFFF"/>
      </a:lt1>
      <a:dk2>
        <a:srgbClr val="1A1918"/>
      </a:dk2>
      <a:lt2>
        <a:srgbClr val="E7E6E6"/>
      </a:lt2>
      <a:accent1>
        <a:srgbClr val="00B3E6"/>
      </a:accent1>
      <a:accent2>
        <a:srgbClr val="58A337"/>
      </a:accent2>
      <a:accent3>
        <a:srgbClr val="FCC241"/>
      </a:accent3>
      <a:accent4>
        <a:srgbClr val="EB5B24"/>
      </a:accent4>
      <a:accent5>
        <a:srgbClr val="D7007E"/>
      </a:accent5>
      <a:accent6>
        <a:srgbClr val="C7B8A3"/>
      </a:accent6>
      <a:hlink>
        <a:srgbClr val="00B3E6"/>
      </a:hlink>
      <a:folHlink>
        <a:srgbClr val="C7B8A3"/>
      </a:folHlink>
    </a:clrScheme>
    <a:fontScheme name="Office-th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23099-1 ProDemos powerpointtemplate-NL warmgeel.pptx" id="{FCAD74AD-C571-2247-85E0-E76DCC1927DF}" vid="{AE10D42F-E05C-7940-A5F4-906B0488EAFE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6166596-befa-4d6e-9b8b-75e822e8a231">
      <Terms xmlns="http://schemas.microsoft.com/office/infopath/2007/PartnerControls"/>
    </lcf76f155ced4ddcb4097134ff3c332f>
    <TaxCatchAll xmlns="3a7bcf79-13ec-4791-9315-eb816fa35df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B7D61D776EC44EBF96354E46DD7CF7" ma:contentTypeVersion="18" ma:contentTypeDescription="Een nieuw document maken." ma:contentTypeScope="" ma:versionID="8133afb84a15b69cb26b22f1c1db2a09">
  <xsd:schema xmlns:xsd="http://www.w3.org/2001/XMLSchema" xmlns:xs="http://www.w3.org/2001/XMLSchema" xmlns:p="http://schemas.microsoft.com/office/2006/metadata/properties" xmlns:ns2="f6166596-befa-4d6e-9b8b-75e822e8a231" xmlns:ns3="3a7bcf79-13ec-4791-9315-eb816fa35df2" targetNamespace="http://schemas.microsoft.com/office/2006/metadata/properties" ma:root="true" ma:fieldsID="62832601cabcd8f2266d9163ccbf5c7b" ns2:_="" ns3:_="">
    <xsd:import namespace="f6166596-befa-4d6e-9b8b-75e822e8a231"/>
    <xsd:import namespace="3a7bcf79-13ec-4791-9315-eb816fa35d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166596-befa-4d6e-9b8b-75e822e8a2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Afbeeldingtags" ma:readOnly="false" ma:fieldId="{5cf76f15-5ced-4ddc-b409-7134ff3c332f}" ma:taxonomyMulti="true" ma:sspId="990ba098-8963-4177-a9c0-5ce46bfe6f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7bcf79-13ec-4791-9315-eb816fa35df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35d50a92-1a98-4685-bbfd-29754743debb}" ma:internalName="TaxCatchAll" ma:showField="CatchAllData" ma:web="3a7bcf79-13ec-4791-9315-eb816fa35d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E85EC7C-3CBE-489C-AD3A-61732B20CD7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49F9A83-1623-444C-9668-306AD5BCC871}">
  <ds:schemaRefs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purl.org/dc/elements/1.1/"/>
    <ds:schemaRef ds:uri="http://schemas.openxmlformats.org/package/2006/metadata/core-properties"/>
    <ds:schemaRef ds:uri="3a7bcf79-13ec-4791-9315-eb816fa35df2"/>
    <ds:schemaRef ds:uri="f6166596-befa-4d6e-9b8b-75e822e8a231"/>
    <ds:schemaRef ds:uri="http://www.w3.org/XML/1998/namespace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08E7B9B-7457-46C9-A39F-AE3465B8078C}">
  <ds:schemaRefs>
    <ds:schemaRef ds:uri="3a7bcf79-13ec-4791-9315-eb816fa35df2"/>
    <ds:schemaRef ds:uri="f6166596-befa-4d6e-9b8b-75e822e8a23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</TotalTime>
  <Words>169</Words>
  <Application>Microsoft Office PowerPoint</Application>
  <PresentationFormat>Diavoorstelling (16:9)</PresentationFormat>
  <Paragraphs>26</Paragraphs>
  <Slides>6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9" baseType="lpstr">
      <vt:lpstr>Arial</vt:lpstr>
      <vt:lpstr>Calibri</vt:lpstr>
      <vt:lpstr>ProDemos</vt:lpstr>
      <vt:lpstr>PowerPoint-presentatie</vt:lpstr>
      <vt:lpstr>Stel je voor...</vt:lpstr>
      <vt:lpstr>Oneerlijke manieren om verkiezingen te beïnvloeden:</vt:lpstr>
      <vt:lpstr>Opdracht: Wat is de beïnvloeding?</vt:lpstr>
      <vt:lpstr>Oneerlijke manieren om verkiezingen te beïnvloeden:</vt:lpstr>
      <vt:lpstr>PowerPoint-presentatie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PowerPoint-presentatie: Verkieinzgen! Zijn ze vrij en eerlijk?</dc:title>
  <dc:subject/>
  <dc:creator>Jonnick Kirwan</dc:creator>
  <cp:keywords/>
  <dc:description/>
  <cp:lastModifiedBy>Jonnick Kirwan</cp:lastModifiedBy>
  <cp:revision>24</cp:revision>
  <cp:lastPrinted>2017-06-07T13:51:27Z</cp:lastPrinted>
  <dcterms:created xsi:type="dcterms:W3CDTF">2024-02-14T09:18:55Z</dcterms:created>
  <dcterms:modified xsi:type="dcterms:W3CDTF">2024-02-26T15:36:03Z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0x010100BEB7D61D776EC44EBF96354E46DD7CF7</vt:lpwstr>
  </property>
  <property fmtid="{D5CDD505-2E9C-101B-9397-08002B2CF9AE}" pid="3" name="MediaServiceImageTags">
    <vt:lpwstr/>
  </property>
</Properties>
</file>