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eke Francissen" initials="JF" lastIdx="14" clrIdx="0">
    <p:extLst>
      <p:ext uri="{19B8F6BF-5375-455C-9EA6-DF929625EA0E}">
        <p15:presenceInfo xmlns:p15="http://schemas.microsoft.com/office/powerpoint/2012/main" userId="S::janneke@prodemos.nl::e9f1ff48-2d42-4ce7-81e6-7b659a81b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66" autoAdjust="0"/>
    <p:restoredTop sz="87084"/>
  </p:normalViewPr>
  <p:slideViewPr>
    <p:cSldViewPr snapToGrid="0" snapToObjects="1">
      <p:cViewPr varScale="1">
        <p:scale>
          <a:sx n="67" d="100"/>
          <a:sy n="67" d="100"/>
        </p:scale>
        <p:origin x="84" y="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60000" y="1864258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8A33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8A33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59998" y="1355165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8A33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8A33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8A337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159998" y="3833400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8A33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94679" y="1355164"/>
            <a:ext cx="1082217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8A337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34331" r="16992" b="43111"/>
          <a:stretch/>
        </p:blipFill>
        <p:spPr>
          <a:xfrm>
            <a:off x="3599997" y="3834000"/>
            <a:ext cx="5134099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Titel 2"/>
          <p:cNvSpPr txBox="1">
            <a:spLocks/>
          </p:cNvSpPr>
          <p:nvPr/>
        </p:nvSpPr>
        <p:spPr>
          <a:xfrm>
            <a:off x="2159996" y="669393"/>
            <a:ext cx="6270171" cy="900000"/>
          </a:xfrm>
          <a:prstGeom prst="rect">
            <a:avLst/>
          </a:prstGeom>
          <a:ln>
            <a:noFill/>
          </a:ln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8A337"/>
                </a:solidFill>
                <a:effectLst/>
                <a:uLnTx/>
                <a:uFillTx/>
                <a:latin typeface="Calibri" charset="0"/>
                <a:cs typeface="Calibri" charset="0"/>
              </a:rPr>
              <a:t>De macht in het land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43550" y="1335233"/>
            <a:ext cx="1767030" cy="15559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Staatssecretarissen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Tweede Kamer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Eerste Kamer</a:t>
            </a:r>
          </a:p>
        </p:txBody>
      </p:sp>
      <p:grpSp>
        <p:nvGrpSpPr>
          <p:cNvPr id="19" name="Groeperen 15"/>
          <p:cNvGrpSpPr/>
          <p:nvPr/>
        </p:nvGrpSpPr>
        <p:grpSpPr>
          <a:xfrm>
            <a:off x="179626" y="1307101"/>
            <a:ext cx="3420372" cy="552663"/>
            <a:chOff x="179626" y="1307101"/>
            <a:chExt cx="3420372" cy="552663"/>
          </a:xfrm>
        </p:grpSpPr>
        <p:sp>
          <p:nvSpPr>
            <p:cNvPr id="20" name="Tekstvak 19"/>
            <p:cNvSpPr txBox="1"/>
            <p:nvPr/>
          </p:nvSpPr>
          <p:spPr>
            <a:xfrm>
              <a:off x="2159998" y="1355765"/>
              <a:ext cx="1440000" cy="503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Ministers</a:t>
              </a: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307101"/>
              <a:ext cx="1291524" cy="184503"/>
            </a:xfrm>
            <a:prstGeom prst="rect">
              <a:avLst/>
            </a:prstGeom>
          </p:spPr>
        </p:pic>
      </p:grpSp>
      <p:grpSp>
        <p:nvGrpSpPr>
          <p:cNvPr id="22" name="Groeperen 16"/>
          <p:cNvGrpSpPr/>
          <p:nvPr/>
        </p:nvGrpSpPr>
        <p:grpSpPr>
          <a:xfrm>
            <a:off x="179626" y="1542565"/>
            <a:ext cx="3420374" cy="827421"/>
            <a:chOff x="179626" y="1542566"/>
            <a:chExt cx="3420374" cy="825820"/>
          </a:xfrm>
        </p:grpSpPr>
        <p:sp>
          <p:nvSpPr>
            <p:cNvPr id="23" name="Tekstvak 22"/>
            <p:cNvSpPr txBox="1"/>
            <p:nvPr/>
          </p:nvSpPr>
          <p:spPr>
            <a:xfrm>
              <a:off x="2160000" y="1864387"/>
              <a:ext cx="1440000" cy="503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Staats-secretarissen</a:t>
              </a:r>
              <a:endPara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542566"/>
              <a:ext cx="1291524" cy="184503"/>
            </a:xfrm>
            <a:prstGeom prst="rect">
              <a:avLst/>
            </a:prstGeom>
          </p:spPr>
        </p:pic>
      </p:grpSp>
      <p:sp>
        <p:nvSpPr>
          <p:cNvPr id="26" name="Tekstvak 25"/>
          <p:cNvSpPr txBox="1"/>
          <p:nvPr/>
        </p:nvSpPr>
        <p:spPr>
          <a:xfrm>
            <a:off x="2159998" y="3834000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Kiezers </a:t>
            </a:r>
            <a:b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(burgers)</a:t>
            </a:r>
          </a:p>
        </p:txBody>
      </p:sp>
      <p:grpSp>
        <p:nvGrpSpPr>
          <p:cNvPr id="28" name="Groeperen 17"/>
          <p:cNvGrpSpPr/>
          <p:nvPr/>
        </p:nvGrpSpPr>
        <p:grpSpPr>
          <a:xfrm>
            <a:off x="179626" y="2013496"/>
            <a:ext cx="3420374" cy="1579666"/>
            <a:chOff x="179626" y="2013496"/>
            <a:chExt cx="3420374" cy="1579666"/>
          </a:xfrm>
        </p:grpSpPr>
        <p:sp>
          <p:nvSpPr>
            <p:cNvPr id="29" name="Tekstvak 28"/>
            <p:cNvSpPr txBox="1"/>
            <p:nvPr/>
          </p:nvSpPr>
          <p:spPr>
            <a:xfrm>
              <a:off x="2160000" y="2603162"/>
              <a:ext cx="1440000" cy="9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Tweede Kamer</a:t>
              </a:r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2013496"/>
              <a:ext cx="1291524" cy="184503"/>
            </a:xfrm>
            <a:prstGeom prst="rect">
              <a:avLst/>
            </a:prstGeom>
          </p:spPr>
        </p:pic>
      </p:grpSp>
      <p:pic>
        <p:nvPicPr>
          <p:cNvPr id="33" name="Afbeelding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254948"/>
            <a:ext cx="1291524" cy="184503"/>
          </a:xfrm>
          <a:prstGeom prst="rect">
            <a:avLst/>
          </a:prstGeom>
        </p:spPr>
      </p:pic>
      <p:grpSp>
        <p:nvGrpSpPr>
          <p:cNvPr id="38" name="Groeperen 11"/>
          <p:cNvGrpSpPr/>
          <p:nvPr/>
        </p:nvGrpSpPr>
        <p:grpSpPr>
          <a:xfrm>
            <a:off x="2259498" y="3428343"/>
            <a:ext cx="1002716" cy="720000"/>
            <a:chOff x="3527998" y="3428343"/>
            <a:chExt cx="1002716" cy="720000"/>
          </a:xfrm>
        </p:grpSpPr>
        <p:sp>
          <p:nvSpPr>
            <p:cNvPr id="39" name="Vijfhoek 38"/>
            <p:cNvSpPr/>
            <p:nvPr/>
          </p:nvSpPr>
          <p:spPr>
            <a:xfrm rot="16200000">
              <a:off x="3239998" y="3716343"/>
              <a:ext cx="720000" cy="144000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38100" dir="5400000" algn="tl" rotWithShape="0">
                <a:schemeClr val="bg2">
                  <a:lumMod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hthoek 39"/>
            <p:cNvSpPr/>
            <p:nvPr/>
          </p:nvSpPr>
          <p:spPr>
            <a:xfrm>
              <a:off x="3659261" y="3582660"/>
              <a:ext cx="871453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1A191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KIEZEN</a:t>
              </a:r>
              <a:endParaRPr kumimoji="0" lang="nl-NL" sz="1350" b="0" i="0" u="none" strike="noStrike" kern="1200" cap="none" spc="30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50" name="Picture 2" descr="Bestand:Algemene Politieke Beschouwingen in Eerste Kamer (1055366903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91" y="1357199"/>
            <a:ext cx="1469273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kstvak 48"/>
          <p:cNvSpPr txBox="1"/>
          <p:nvPr/>
        </p:nvSpPr>
        <p:spPr>
          <a:xfrm>
            <a:off x="7694678" y="1357200"/>
            <a:ext cx="1082218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Eerste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Kamer</a:t>
            </a:r>
          </a:p>
        </p:txBody>
      </p:sp>
      <p:pic>
        <p:nvPicPr>
          <p:cNvPr id="50" name="Afbeelding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766912"/>
            <a:ext cx="1291524" cy="1845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F67C724-6E84-4CEB-A655-9E81590952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3" t="25441" r="43" b="20443"/>
          <a:stretch/>
        </p:blipFill>
        <p:spPr>
          <a:xfrm>
            <a:off x="3589131" y="2618986"/>
            <a:ext cx="5140971" cy="940412"/>
          </a:xfrm>
          <a:prstGeom prst="rect">
            <a:avLst/>
          </a:prstGeom>
        </p:spPr>
      </p:pic>
      <p:sp>
        <p:nvSpPr>
          <p:cNvPr id="48" name="Vijfhoek 47"/>
          <p:cNvSpPr/>
          <p:nvPr/>
        </p:nvSpPr>
        <p:spPr>
          <a:xfrm rot="16200000">
            <a:off x="5987883" y="2486232"/>
            <a:ext cx="1376110" cy="28854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300" normalizeH="0" baseline="0" noProof="0" dirty="0">
                <a:ln>
                  <a:noFill/>
                </a:ln>
                <a:solidFill>
                  <a:srgbClr val="58A3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VOORSTEL</a:t>
            </a:r>
          </a:p>
        </p:txBody>
      </p:sp>
      <p:sp>
        <p:nvSpPr>
          <p:cNvPr id="34" name="Tijdelijke aanduiding voor voettekst 2">
            <a:extLst>
              <a:ext uri="{FF2B5EF4-FFF2-40B4-BE49-F238E27FC236}">
                <a16:creationId xmlns:a16="http://schemas.microsoft.com/office/drawing/2014/main" id="{625301B1-852B-4FA9-B6EC-C633F9C4A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Tweede Kamerverkiezingen 2021 MBO1_2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202C79-FE02-40A4-BD07-48ACE480C5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779"/>
          <a:stretch/>
        </p:blipFill>
        <p:spPr>
          <a:xfrm>
            <a:off x="3608578" y="1357200"/>
            <a:ext cx="2264664" cy="990000"/>
          </a:xfrm>
          <a:prstGeom prst="rect">
            <a:avLst/>
          </a:prstGeom>
        </p:spPr>
      </p:pic>
      <p:sp>
        <p:nvSpPr>
          <p:cNvPr id="53" name="Vijfhoek 47">
            <a:extLst>
              <a:ext uri="{FF2B5EF4-FFF2-40B4-BE49-F238E27FC236}">
                <a16:creationId xmlns:a16="http://schemas.microsoft.com/office/drawing/2014/main" id="{ED56A4A3-992B-4243-8539-4BF053C79F3F}"/>
              </a:ext>
            </a:extLst>
          </p:cNvPr>
          <p:cNvSpPr/>
          <p:nvPr/>
        </p:nvSpPr>
        <p:spPr>
          <a:xfrm rot="10800000" flipV="1">
            <a:off x="5367024" y="1410104"/>
            <a:ext cx="1376110" cy="28854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300" normalizeH="0" baseline="0" noProof="0" dirty="0">
                <a:ln>
                  <a:noFill/>
                </a:ln>
                <a:solidFill>
                  <a:srgbClr val="58A3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VOORSTEL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AD567BB-E9B8-48D9-9E0A-FC25DEFC2556}"/>
              </a:ext>
            </a:extLst>
          </p:cNvPr>
          <p:cNvSpPr txBox="1"/>
          <p:nvPr/>
        </p:nvSpPr>
        <p:spPr>
          <a:xfrm>
            <a:off x="0" y="4900348"/>
            <a:ext cx="3242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 beeld kabinet Rutte III: ANP POOL Frank van Beek</a:t>
            </a:r>
          </a:p>
        </p:txBody>
      </p:sp>
      <p:sp>
        <p:nvSpPr>
          <p:cNvPr id="52" name="Vijfhoek 47">
            <a:extLst>
              <a:ext uri="{FF2B5EF4-FFF2-40B4-BE49-F238E27FC236}">
                <a16:creationId xmlns:a16="http://schemas.microsoft.com/office/drawing/2014/main" id="{D092C3AA-045F-46AC-A4EB-5B160CF83016}"/>
              </a:ext>
            </a:extLst>
          </p:cNvPr>
          <p:cNvSpPr/>
          <p:nvPr/>
        </p:nvSpPr>
        <p:spPr>
          <a:xfrm rot="5400000">
            <a:off x="3264534" y="2534577"/>
            <a:ext cx="1376110" cy="28854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300" normalizeH="0" baseline="0" noProof="0" dirty="0">
                <a:ln>
                  <a:noFill/>
                </a:ln>
                <a:solidFill>
                  <a:srgbClr val="58A3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VOORSTEL</a:t>
            </a:r>
          </a:p>
        </p:txBody>
      </p:sp>
    </p:spTree>
    <p:extLst>
      <p:ext uri="{BB962C8B-B14F-4D97-AF65-F5344CB8AC3E}">
        <p14:creationId xmlns:p14="http://schemas.microsoft.com/office/powerpoint/2010/main" val="28329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 animBg="1"/>
    </p:bldLst>
  </p:timing>
</p:sld>
</file>

<file path=ppt/theme/theme1.xml><?xml version="1.0" encoding="utf-8"?>
<a:theme xmlns:a="http://schemas.openxmlformats.org/drawingml/2006/main" name="ProDemos-powerpointtemplate-NL-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ProDemos-powerpointtemplate-NL-groen</Template>
  <TotalTime>1103</TotalTime>
  <Words>47</Words>
  <Application>Microsoft Office PowerPoint</Application>
  <PresentationFormat>Diavoorstelling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ProDemos-powerpointtemplate-NL-groen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Janneke Francissen</cp:lastModifiedBy>
  <cp:revision>41</cp:revision>
  <cp:lastPrinted>2017-06-07T13:51:27Z</cp:lastPrinted>
  <dcterms:created xsi:type="dcterms:W3CDTF">2019-01-21T13:27:10Z</dcterms:created>
  <dcterms:modified xsi:type="dcterms:W3CDTF">2021-01-14T14:23:13Z</dcterms:modified>
</cp:coreProperties>
</file>