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2" r:id="rId1"/>
  </p:sldMasterIdLst>
  <p:notesMasterIdLst>
    <p:notesMasterId r:id="rId3"/>
  </p:notesMasterIdLst>
  <p:handoutMasterIdLst>
    <p:handoutMasterId r:id="rId4"/>
  </p:handoutMasterIdLst>
  <p:sldIdLst>
    <p:sldId id="297" r:id="rId2"/>
  </p:sldIdLst>
  <p:sldSz cx="9144000" cy="5143500" type="screen16x9"/>
  <p:notesSz cx="6858000" cy="9144000"/>
  <p:defaultTextStyle>
    <a:defPPr>
      <a:defRPr lang="nl-NL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40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966" autoAdjust="0"/>
    <p:restoredTop sz="87101" autoAdjust="0"/>
  </p:normalViewPr>
  <p:slideViewPr>
    <p:cSldViewPr snapToGrid="0" snapToObjects="1">
      <p:cViewPr varScale="1">
        <p:scale>
          <a:sx n="97" d="100"/>
          <a:sy n="97" d="100"/>
        </p:scale>
        <p:origin x="78" y="64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17" d="100"/>
          <a:sy n="117" d="100"/>
        </p:scale>
        <p:origin x="3456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14FE8B-7A65-9B47-8F56-2D30012BDEEE}" type="datetimeFigureOut">
              <a:rPr lang="nl-NL" smtClean="0"/>
              <a:t>15-12-2020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952CEB-2BFA-B94E-A417-6D5514E5CFB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441776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432D6E-9725-964D-938F-E18D8D177D2F}" type="datetimeFigureOut">
              <a:rPr lang="nl-NL" smtClean="0"/>
              <a:t>15-12-2020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151376-0157-B84F-87E6-9CFD05A2949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5502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jdelijke aanduiding voor dia-afbeelding 1">
            <a:extLst>
              <a:ext uri="{FF2B5EF4-FFF2-40B4-BE49-F238E27FC236}">
                <a16:creationId xmlns:a16="http://schemas.microsoft.com/office/drawing/2014/main" id="{E8468767-DA79-4DC7-B6A0-1140E2BD534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Tijdelijke aanduiding voor notities 2">
            <a:extLst>
              <a:ext uri="{FF2B5EF4-FFF2-40B4-BE49-F238E27FC236}">
                <a16:creationId xmlns:a16="http://schemas.microsoft.com/office/drawing/2014/main" id="{266AC08F-A2F0-4BF2-B909-B3CBC8B7CAE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/>
          <a:p>
            <a:pPr eaLnBrk="1" hangingPunct="1"/>
            <a:endParaRPr altLang="en-US" dirty="0">
              <a:latin typeface="Calibri" panose="020F0502020204030204" pitchFamily="34" charset="0"/>
            </a:endParaRPr>
          </a:p>
        </p:txBody>
      </p:sp>
      <p:sp>
        <p:nvSpPr>
          <p:cNvPr id="14340" name="Tijdelijke aanduiding voor dianummer 3">
            <a:extLst>
              <a:ext uri="{FF2B5EF4-FFF2-40B4-BE49-F238E27FC236}">
                <a16:creationId xmlns:a16="http://schemas.microsoft.com/office/drawing/2014/main" id="{717DEA42-22FD-45F5-9E96-AD9F6D9A59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6858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ADEE2288-E900-4AD4-BA38-D17609A5EF98}" type="slidenum">
              <a:rPr lang="nl-NL" altLang="en-US" sz="1200">
                <a:solidFill>
                  <a:srgbClr val="000000"/>
                </a:solidFill>
              </a:rPr>
              <a:pPr algn="r" eaLnBrk="1" hangingPunct="1"/>
              <a:t>1</a:t>
            </a:fld>
            <a:endParaRPr lang="nl-NL" alt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beelddia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0000" y="1620000"/>
            <a:ext cx="6270171" cy="312933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kstvak 3"/>
          <p:cNvSpPr txBox="1"/>
          <p:nvPr userDrawn="1"/>
        </p:nvSpPr>
        <p:spPr>
          <a:xfrm>
            <a:off x="0" y="468000"/>
            <a:ext cx="1764000" cy="4680000"/>
          </a:xfrm>
          <a:prstGeom prst="rect">
            <a:avLst/>
          </a:prstGeom>
          <a:solidFill>
            <a:schemeClr val="bg2"/>
          </a:solidFill>
        </p:spPr>
        <p:txBody>
          <a:bodyPr wrap="square" rtlCol="0" anchor="ctr" anchorCtr="0">
            <a:noAutofit/>
          </a:bodyPr>
          <a:lstStyle/>
          <a:p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Beeld op de positie van dit grijze kader </a:t>
            </a:r>
          </a:p>
          <a:p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Breedte 5 cm</a:t>
            </a:r>
          </a:p>
          <a:p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Hoogte 13 cm</a:t>
            </a:r>
          </a:p>
          <a:p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Vert. positie 1,3 cm</a:t>
            </a:r>
          </a:p>
          <a:p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Hor. Positie 0 cm</a:t>
            </a:r>
          </a:p>
          <a:p>
            <a:endParaRPr lang="nl-NL" dirty="0">
              <a:solidFill>
                <a:schemeClr val="bg2">
                  <a:lumMod val="75000"/>
                </a:schemeClr>
              </a:solidFill>
            </a:endParaRPr>
          </a:p>
          <a:p>
            <a:pPr marL="228600" indent="-228600">
              <a:buAutoNum type="arabicPeriod"/>
            </a:pPr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Voeg een afbeelding toe</a:t>
            </a:r>
          </a:p>
          <a:p>
            <a:pPr marL="228600" indent="-228600">
              <a:buAutoNum type="arabicPeriod"/>
            </a:pPr>
            <a:r>
              <a:rPr lang="nl-NL" dirty="0" err="1">
                <a:solidFill>
                  <a:schemeClr val="bg2">
                    <a:lumMod val="75000"/>
                  </a:schemeClr>
                </a:solidFill>
              </a:rPr>
              <a:t>Muis-klik</a:t>
            </a:r>
            <a:r>
              <a:rPr lang="nl-NL" baseline="0" dirty="0">
                <a:solidFill>
                  <a:schemeClr val="bg2">
                    <a:lumMod val="75000"/>
                  </a:schemeClr>
                </a:solidFill>
              </a:rPr>
              <a:t> rechts op de afbeelding en selecteer ‘Bijsnijden’</a:t>
            </a:r>
          </a:p>
          <a:p>
            <a:pPr marL="228600" indent="-228600">
              <a:buAutoNum type="arabicPeriod"/>
            </a:pPr>
            <a:r>
              <a:rPr lang="nl-NL" baseline="0" dirty="0">
                <a:solidFill>
                  <a:schemeClr val="bg2">
                    <a:lumMod val="75000"/>
                  </a:schemeClr>
                </a:solidFill>
              </a:rPr>
              <a:t>Pas de breedte van de afbeelding aan en </a:t>
            </a:r>
            <a:r>
              <a:rPr lang="nl-NL" baseline="0" dirty="0" err="1">
                <a:solidFill>
                  <a:schemeClr val="bg2">
                    <a:lumMod val="75000"/>
                  </a:schemeClr>
                </a:solidFill>
              </a:rPr>
              <a:t>zonodig</a:t>
            </a:r>
            <a:r>
              <a:rPr lang="nl-NL" baseline="0" dirty="0">
                <a:solidFill>
                  <a:schemeClr val="bg2">
                    <a:lumMod val="75000"/>
                  </a:schemeClr>
                </a:solidFill>
              </a:rPr>
              <a:t> de uitsnede</a:t>
            </a: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2160000" y="720000"/>
            <a:ext cx="6270171" cy="90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r>
              <a:rPr lang="nl-NL"/>
              <a:t>Hier de titel van de presentatie invoegen</a:t>
            </a:r>
            <a:endParaRPr lang="nl-N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ld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 userDrawn="1"/>
        </p:nvSpPr>
        <p:spPr>
          <a:xfrm>
            <a:off x="-1" y="468000"/>
            <a:ext cx="9144001" cy="4680000"/>
          </a:xfrm>
          <a:prstGeom prst="rect">
            <a:avLst/>
          </a:prstGeom>
          <a:solidFill>
            <a:schemeClr val="bg2"/>
          </a:solidFill>
        </p:spPr>
        <p:txBody>
          <a:bodyPr wrap="square" rtlCol="0" anchor="ctr" anchorCtr="0">
            <a:noAutofit/>
          </a:bodyPr>
          <a:lstStyle/>
          <a:p>
            <a:r>
              <a:rPr lang="nl-NL" dirty="0" err="1">
                <a:solidFill>
                  <a:schemeClr val="bg2">
                    <a:lumMod val="75000"/>
                  </a:schemeClr>
                </a:solidFill>
              </a:rPr>
              <a:t>Beelddia</a:t>
            </a:r>
            <a:endParaRPr lang="nl-NL" dirty="0">
              <a:solidFill>
                <a:schemeClr val="bg2">
                  <a:lumMod val="75000"/>
                </a:schemeClr>
              </a:solidFill>
            </a:endParaRPr>
          </a:p>
          <a:p>
            <a:endParaRPr lang="nl-NL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Beeld op de positie van dit grijze kader. </a:t>
            </a:r>
          </a:p>
          <a:p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Tekst vrij te positioneren.</a:t>
            </a:r>
          </a:p>
          <a:p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Breedte 25,4 cm</a:t>
            </a:r>
          </a:p>
          <a:p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Hoogte 13 cm</a:t>
            </a:r>
          </a:p>
          <a:p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Vert. positie 1,3 cm</a:t>
            </a:r>
          </a:p>
          <a:p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Hor. Positie 0 cm</a:t>
            </a:r>
          </a:p>
          <a:p>
            <a:endParaRPr lang="nl-NL" dirty="0">
              <a:solidFill>
                <a:schemeClr val="bg2">
                  <a:lumMod val="75000"/>
                </a:schemeClr>
              </a:solidFill>
            </a:endParaRPr>
          </a:p>
          <a:p>
            <a:pPr marL="228600" indent="-228600">
              <a:buAutoNum type="arabicPeriod"/>
            </a:pPr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Voeg een afbeelding toe</a:t>
            </a:r>
          </a:p>
          <a:p>
            <a:pPr marL="228600" indent="-228600">
              <a:buAutoNum type="arabicPeriod"/>
            </a:pPr>
            <a:r>
              <a:rPr lang="nl-NL" dirty="0" err="1">
                <a:solidFill>
                  <a:schemeClr val="bg2">
                    <a:lumMod val="75000"/>
                  </a:schemeClr>
                </a:solidFill>
              </a:rPr>
              <a:t>Muis-klik</a:t>
            </a:r>
            <a:r>
              <a:rPr lang="nl-NL" baseline="0" dirty="0">
                <a:solidFill>
                  <a:schemeClr val="bg2">
                    <a:lumMod val="75000"/>
                  </a:schemeClr>
                </a:solidFill>
              </a:rPr>
              <a:t> rechts op de afbeelding en selecteer ‘Bijsnijden’</a:t>
            </a:r>
          </a:p>
          <a:p>
            <a:pPr marL="228600" indent="-228600">
              <a:buAutoNum type="arabicPeriod"/>
            </a:pPr>
            <a:r>
              <a:rPr lang="nl-NL" baseline="0" dirty="0">
                <a:solidFill>
                  <a:schemeClr val="bg2">
                    <a:lumMod val="75000"/>
                  </a:schemeClr>
                </a:solidFill>
              </a:rPr>
              <a:t>Pas de breedte van de afbeelding aan en </a:t>
            </a:r>
            <a:r>
              <a:rPr lang="nl-NL" baseline="0" dirty="0" err="1">
                <a:solidFill>
                  <a:schemeClr val="bg2">
                    <a:lumMod val="75000"/>
                  </a:schemeClr>
                </a:solidFill>
              </a:rPr>
              <a:t>zonodig</a:t>
            </a:r>
            <a:r>
              <a:rPr lang="nl-NL" baseline="0" dirty="0">
                <a:solidFill>
                  <a:schemeClr val="bg2">
                    <a:lumMod val="75000"/>
                  </a:schemeClr>
                </a:solidFill>
              </a:rPr>
              <a:t> de uitsnede</a:t>
            </a:r>
          </a:p>
          <a:p>
            <a:pPr marL="228600" indent="-228600">
              <a:buAutoNum type="arabicPeriod"/>
            </a:pPr>
            <a:r>
              <a:rPr lang="nl-NL" baseline="0" dirty="0">
                <a:solidFill>
                  <a:schemeClr val="bg2">
                    <a:lumMod val="75000"/>
                  </a:schemeClr>
                </a:solidFill>
              </a:rPr>
              <a:t>Selecteer de afbeelding en ga naar menu ‘Schikken / Naar achtergrond’ </a:t>
            </a:r>
            <a:br>
              <a:rPr lang="nl-NL" baseline="0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nl-NL" baseline="0" dirty="0">
                <a:solidFill>
                  <a:schemeClr val="bg2">
                    <a:lumMod val="75000"/>
                  </a:schemeClr>
                </a:solidFill>
              </a:rPr>
              <a:t>om de afbeelding achter de tekst te plaatsen</a:t>
            </a:r>
            <a:endParaRPr lang="nl-NL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44000" y="1447920"/>
            <a:ext cx="5400000" cy="720000"/>
          </a:xfrm>
          <a:solidFill>
            <a:schemeClr val="tx1"/>
          </a:solidFill>
        </p:spPr>
        <p:txBody>
          <a:bodyPr lIns="180000" tIns="180000" rIns="180000" bIns="180000" anchor="ctr" anchorCtr="1"/>
          <a:lstStyle>
            <a:lvl1pPr algn="ctr">
              <a:defRPr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r>
              <a:rPr lang="nl-NL"/>
              <a:t>Hier de titel van de presentatie invoegen</a:t>
            </a:r>
            <a:endParaRPr lang="nl-NL" dirty="0"/>
          </a:p>
        </p:txBody>
      </p:sp>
      <p:sp>
        <p:nvSpPr>
          <p:cNvPr id="6" name="Tekstvak 5"/>
          <p:cNvSpPr txBox="1"/>
          <p:nvPr userDrawn="1"/>
        </p:nvSpPr>
        <p:spPr>
          <a:xfrm>
            <a:off x="5985164" y="2603697"/>
            <a:ext cx="2452255" cy="1859130"/>
          </a:xfrm>
          <a:prstGeom prst="rect">
            <a:avLst/>
          </a:prstGeom>
          <a:solidFill>
            <a:schemeClr val="bg2"/>
          </a:solidFill>
        </p:spPr>
        <p:txBody>
          <a:bodyPr wrap="square" rtlCol="0" anchor="ctr" anchorCtr="0">
            <a:noAutofit/>
          </a:bodyPr>
          <a:lstStyle/>
          <a:p>
            <a:r>
              <a:rPr lang="nl-NL" b="1" dirty="0">
                <a:solidFill>
                  <a:schemeClr val="bg2">
                    <a:lumMod val="75000"/>
                  </a:schemeClr>
                </a:solidFill>
              </a:rPr>
              <a:t>Kop</a:t>
            </a:r>
            <a:br>
              <a:rPr lang="nl-NL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Plaatsing in gekleurd kader</a:t>
            </a:r>
          </a:p>
          <a:p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Links of rechts tegen de rand aan plaatsen, hoogte afhankelijk van achterliggende afbeelding</a:t>
            </a:r>
          </a:p>
          <a:p>
            <a:endParaRPr lang="nl-NL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nl-NL" baseline="0" dirty="0">
                <a:solidFill>
                  <a:schemeClr val="bg2">
                    <a:lumMod val="75000"/>
                  </a:schemeClr>
                </a:solidFill>
              </a:rPr>
              <a:t>Maak het kader rondom de tekst ca. 1 cm groter</a:t>
            </a:r>
            <a:endParaRPr lang="nl-NL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530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eld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44000" y="1447920"/>
            <a:ext cx="5400000" cy="720000"/>
          </a:xfrm>
          <a:solidFill>
            <a:schemeClr val="tx1"/>
          </a:solidFill>
        </p:spPr>
        <p:txBody>
          <a:bodyPr lIns="180000" tIns="180000" rIns="180000" bIns="180000" anchor="ctr" anchorCtr="1"/>
          <a:lstStyle>
            <a:lvl1pPr algn="ctr">
              <a:defRPr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r>
              <a:rPr lang="nl-NL"/>
              <a:t>Hier de titel van de presentatie invoegen</a:t>
            </a:r>
            <a:endParaRPr lang="nl-N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160000" y="720000"/>
            <a:ext cx="6270171" cy="90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160000" y="1620000"/>
            <a:ext cx="6270171" cy="312933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r>
              <a:rPr lang="nl-NL"/>
              <a:t>Hier de titel van de presentatie invoegen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59211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ek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160000" y="720000"/>
            <a:ext cx="6270171" cy="90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r>
              <a:rPr lang="nl-NL"/>
              <a:t>Hier de titel van de presentatie invoegen</a:t>
            </a:r>
            <a:endParaRPr lang="nl-N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+ cirkelbeeld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60000" y="2160000"/>
            <a:ext cx="6270171" cy="277748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8" name="Ovaal 7"/>
          <p:cNvSpPr/>
          <p:nvPr userDrawn="1"/>
        </p:nvSpPr>
        <p:spPr>
          <a:xfrm>
            <a:off x="432000" y="792000"/>
            <a:ext cx="1835999" cy="1835999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ekstvak 5"/>
          <p:cNvSpPr txBox="1"/>
          <p:nvPr userDrawn="1"/>
        </p:nvSpPr>
        <p:spPr>
          <a:xfrm>
            <a:off x="549899" y="936710"/>
            <a:ext cx="1600200" cy="1546577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Beeld op de positie van dit </a:t>
            </a:r>
            <a:r>
              <a:rPr lang="nl-NL" dirty="0" err="1">
                <a:solidFill>
                  <a:schemeClr val="bg2">
                    <a:lumMod val="75000"/>
                  </a:schemeClr>
                </a:solidFill>
              </a:rPr>
              <a:t>grijzekader</a:t>
            </a:r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 </a:t>
            </a:r>
          </a:p>
          <a:p>
            <a:pPr algn="ctr"/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Breedte 5,5 cm</a:t>
            </a:r>
          </a:p>
          <a:p>
            <a:pPr algn="ctr"/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Hoogte 5,5 cm</a:t>
            </a:r>
          </a:p>
          <a:p>
            <a:pPr marL="0" marR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Vert. positie 2 m</a:t>
            </a:r>
          </a:p>
          <a:p>
            <a:pPr marL="0" marR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Hor. positie</a:t>
            </a:r>
            <a:r>
              <a:rPr lang="nl-NL" baseline="0" dirty="0">
                <a:solidFill>
                  <a:schemeClr val="bg2">
                    <a:lumMod val="75000"/>
                  </a:schemeClr>
                </a:solidFill>
              </a:rPr>
              <a:t> 1 cm</a:t>
            </a:r>
            <a:endParaRPr lang="nl-NL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r>
              <a:rPr lang="nl-NL"/>
              <a:t>Hier de titel van de presentatie invoegen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81501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ope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3771901"/>
            <a:ext cx="9144000" cy="1371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2057401" y="3771900"/>
            <a:ext cx="6542322" cy="971550"/>
          </a:xfrm>
        </p:spPr>
        <p:txBody>
          <a:bodyPr anchor="b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2057401" y="4743451"/>
            <a:ext cx="6542322" cy="400050"/>
          </a:xfrm>
        </p:spPr>
        <p:txBody>
          <a:bodyPr/>
          <a:lstStyle>
            <a:lvl1pPr marL="0" indent="0" algn="l">
              <a:buNone/>
              <a:defRPr sz="1800" b="1" i="0">
                <a:latin typeface="Calibri" charset="0"/>
                <a:ea typeface="Calibri" charset="0"/>
                <a:cs typeface="Calibri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402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0000" y="927156"/>
            <a:ext cx="6542322" cy="1790700"/>
          </a:xfrm>
        </p:spPr>
        <p:txBody>
          <a:bodyPr anchor="b"/>
          <a:lstStyle>
            <a:lvl1pPr algn="l">
              <a:defRPr sz="45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60000" y="2717856"/>
            <a:ext cx="6542322" cy="1241822"/>
          </a:xfrm>
        </p:spPr>
        <p:txBody>
          <a:bodyPr/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r>
              <a:rPr lang="nl-NL"/>
              <a:t>Hier de titel van de presentatie invoegen</a:t>
            </a:r>
            <a:endParaRPr lang="nl-N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 di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 userDrawn="1"/>
        </p:nvSpPr>
        <p:spPr>
          <a:xfrm>
            <a:off x="2160000" y="2697695"/>
            <a:ext cx="3586680" cy="692497"/>
          </a:xfrm>
          <a:prstGeom prst="rect">
            <a:avLst/>
          </a:prstGeom>
        </p:spPr>
        <p:txBody>
          <a:bodyPr wrap="square" lIns="0" tIns="0" rIns="0" bIns="0" numCol="2">
            <a:noAutofit/>
          </a:bodyPr>
          <a:lstStyle/>
          <a:p>
            <a:pPr>
              <a:lnSpc>
                <a:spcPts val="2000"/>
              </a:lnSpc>
            </a:pPr>
            <a:r>
              <a:rPr lang="nl-NL" sz="1400" dirty="0">
                <a:solidFill>
                  <a:schemeClr val="bg1"/>
                </a:solidFill>
              </a:rPr>
              <a:t>﻿</a:t>
            </a:r>
            <a:r>
              <a:rPr lang="nl-NL" sz="1400" dirty="0" err="1">
                <a:solidFill>
                  <a:schemeClr val="bg1"/>
                </a:solidFill>
              </a:rPr>
              <a:t>ProDemos</a:t>
            </a:r>
            <a:endParaRPr lang="nl-NL" sz="1400" dirty="0">
              <a:solidFill>
                <a:schemeClr val="bg1"/>
              </a:solidFill>
            </a:endParaRPr>
          </a:p>
          <a:p>
            <a:pPr>
              <a:lnSpc>
                <a:spcPts val="2000"/>
              </a:lnSpc>
            </a:pPr>
            <a:r>
              <a:rPr lang="nl-NL" sz="1400" dirty="0" err="1">
                <a:solidFill>
                  <a:schemeClr val="bg1"/>
                </a:solidFill>
              </a:rPr>
              <a:t>Hofweg</a:t>
            </a:r>
            <a:r>
              <a:rPr lang="nl-NL" sz="1400" dirty="0">
                <a:solidFill>
                  <a:schemeClr val="bg1"/>
                </a:solidFill>
              </a:rPr>
              <a:t> 1H</a:t>
            </a:r>
          </a:p>
          <a:p>
            <a:pPr>
              <a:lnSpc>
                <a:spcPts val="2000"/>
              </a:lnSpc>
            </a:pPr>
            <a:r>
              <a:rPr lang="nl-NL" sz="1400" dirty="0">
                <a:solidFill>
                  <a:schemeClr val="bg1"/>
                </a:solidFill>
              </a:rPr>
              <a:t>2511 AA Den Haag</a:t>
            </a:r>
          </a:p>
          <a:p>
            <a:pPr>
              <a:lnSpc>
                <a:spcPts val="2000"/>
              </a:lnSpc>
            </a:pPr>
            <a:r>
              <a:rPr lang="nl-NL" sz="1400" dirty="0">
                <a:solidFill>
                  <a:schemeClr val="bg1"/>
                </a:solidFill>
              </a:rPr>
              <a:t>(070) 757 02 00</a:t>
            </a:r>
          </a:p>
          <a:p>
            <a:pPr>
              <a:lnSpc>
                <a:spcPts val="2000"/>
              </a:lnSpc>
            </a:pPr>
            <a:r>
              <a:rPr lang="nl-NL" sz="1400" dirty="0" err="1">
                <a:solidFill>
                  <a:schemeClr val="bg1"/>
                </a:solidFill>
              </a:rPr>
              <a:t>info@prodemos.nl</a:t>
            </a:r>
            <a:endParaRPr lang="nl-NL" sz="1400" dirty="0">
              <a:solidFill>
                <a:schemeClr val="bg1"/>
              </a:solidFill>
            </a:endParaRPr>
          </a:p>
          <a:p>
            <a:pPr>
              <a:lnSpc>
                <a:spcPts val="2000"/>
              </a:lnSpc>
            </a:pPr>
            <a:r>
              <a:rPr lang="nl-NL" sz="1400" dirty="0" err="1">
                <a:solidFill>
                  <a:schemeClr val="bg1"/>
                </a:solidFill>
              </a:rPr>
              <a:t>prodemos.nl</a:t>
            </a:r>
            <a:endParaRPr lang="nl-NL" sz="1400" dirty="0">
              <a:solidFill>
                <a:schemeClr val="bg1"/>
              </a:solidFill>
            </a:endParaRPr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0" y="3688218"/>
            <a:ext cx="1511808" cy="271272"/>
          </a:xfrm>
          <a:prstGeom prst="rect">
            <a:avLst/>
          </a:prstGeom>
        </p:spPr>
      </p:pic>
      <p:sp>
        <p:nvSpPr>
          <p:cNvPr id="7" name="Rechthoek 6"/>
          <p:cNvSpPr/>
          <p:nvPr userDrawn="1"/>
        </p:nvSpPr>
        <p:spPr>
          <a:xfrm>
            <a:off x="0" y="0"/>
            <a:ext cx="9144000" cy="46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9518"/>
            <a:ext cx="2049577" cy="795539"/>
          </a:xfrm>
          <a:prstGeom prst="rect">
            <a:avLst/>
          </a:prstGeom>
        </p:spPr>
      </p:pic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2160000" y="1577870"/>
            <a:ext cx="6270171" cy="6472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42505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/>
        </p:nvSpPr>
        <p:spPr>
          <a:xfrm>
            <a:off x="0" y="0"/>
            <a:ext cx="9144000" cy="46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60000" y="720000"/>
            <a:ext cx="6270171" cy="825751"/>
          </a:xfrm>
          <a:prstGeom prst="rect">
            <a:avLst/>
          </a:prstGeom>
        </p:spPr>
        <p:txBody>
          <a:bodyPr vert="horz" lIns="0" tIns="46800" rIns="0" bIns="0" rtlCol="0" anchor="t" anchorCtr="0">
            <a:noAutofit/>
          </a:bodyPr>
          <a:lstStyle/>
          <a:p>
            <a:r>
              <a:rPr lang="nl-NL" dirty="0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0000" y="1620000"/>
            <a:ext cx="6270171" cy="3129336"/>
          </a:xfrm>
          <a:prstGeom prst="rect">
            <a:avLst/>
          </a:prstGeom>
        </p:spPr>
        <p:txBody>
          <a:bodyPr vert="horz" lIns="0" tIns="46800" rIns="0" bIns="0" rtlCol="0" anchor="t" anchorCtr="0">
            <a:noAutofit/>
          </a:bodyPr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78" y="32161"/>
            <a:ext cx="1357449" cy="459648"/>
          </a:xfrm>
          <a:prstGeom prst="rect">
            <a:avLst/>
          </a:prstGeom>
        </p:spPr>
      </p:pic>
      <p:sp>
        <p:nvSpPr>
          <p:cNvPr id="10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r>
              <a:rPr lang="nl-NL"/>
              <a:t>Hier de titel van de presentatie invoegen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38902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8" r:id="rId2"/>
    <p:sldLayoutId id="2147483680" r:id="rId3"/>
    <p:sldLayoutId id="2147483676" r:id="rId4"/>
    <p:sldLayoutId id="2147483681" r:id="rId5"/>
    <p:sldLayoutId id="2147483677" r:id="rId6"/>
    <p:sldLayoutId id="2147483675" r:id="rId7"/>
    <p:sldLayoutId id="2147483673" r:id="rId8"/>
    <p:sldLayoutId id="2147483679" r:id="rId9"/>
  </p:sldLayoutIdLst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hf sldNum="0" hdr="0" dt="0"/>
  <p:txStyles>
    <p:titleStyle>
      <a:lvl1pPr algn="l" defTabSz="685800" rtl="0" eaLnBrk="1" latinLnBrk="0" hangingPunct="1">
        <a:lnSpc>
          <a:spcPts val="3600"/>
        </a:lnSpc>
        <a:spcBef>
          <a:spcPct val="0"/>
        </a:spcBef>
        <a:buNone/>
        <a:defRPr sz="3200" b="1" i="0" kern="1200">
          <a:solidFill>
            <a:schemeClr val="tx1"/>
          </a:solidFill>
          <a:latin typeface="Calibri" charset="0"/>
          <a:ea typeface="Calibri" charset="0"/>
          <a:cs typeface="Calibri" charset="0"/>
        </a:defRPr>
      </a:lvl1pPr>
    </p:titleStyle>
    <p:bodyStyle>
      <a:lvl1pPr marL="108000" indent="-108000" algn="l" defTabSz="685800" rtl="0" eaLnBrk="1" fontAlgn="t" latinLnBrk="0" hangingPunct="1">
        <a:lnSpc>
          <a:spcPts val="24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216000" indent="-108000" algn="l" defTabSz="685800" rtl="0" eaLnBrk="1" fontAlgn="t" latinLnBrk="0" hangingPunct="1">
        <a:lnSpc>
          <a:spcPts val="24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324000" indent="-108000" algn="l" defTabSz="685800" rtl="0" eaLnBrk="1" fontAlgn="t" latinLnBrk="0" hangingPunct="1">
        <a:lnSpc>
          <a:spcPts val="24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432000" indent="-108000" algn="l" defTabSz="685800" rtl="0" eaLnBrk="1" fontAlgn="t" latinLnBrk="0" hangingPunct="1">
        <a:lnSpc>
          <a:spcPts val="24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540000" indent="-108000" algn="l" defTabSz="685800" rtl="0" eaLnBrk="1" fontAlgn="t" latinLnBrk="0" hangingPunct="1">
        <a:lnSpc>
          <a:spcPts val="24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M:\Dienst Educatie\S19.D3.2.01 Aanbod op het Caribisch deel van het Koninkrijk\foto's ter inspiratie\foto eilandsraad Saba 2016, niet rechtenvrij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63" b="41842"/>
          <a:stretch/>
        </p:blipFill>
        <p:spPr bwMode="auto">
          <a:xfrm>
            <a:off x="3603625" y="2611519"/>
            <a:ext cx="2757563" cy="980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M:\Dienst Educatie\S19.D3.2.01 Aanbod op het Caribisch deel van het Koninkrijk\foto's ter inspiratie\bestuurscollege Saba 2, te gebruike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25" y="1355940"/>
            <a:ext cx="1528852" cy="1012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767A56A3-82EC-4FDC-BC0F-066BF36E6B74}"/>
              </a:ext>
            </a:extLst>
          </p:cNvPr>
          <p:cNvSpPr/>
          <p:nvPr/>
        </p:nvSpPr>
        <p:spPr>
          <a:xfrm>
            <a:off x="7694678" y="1355940"/>
            <a:ext cx="1082218" cy="9897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</a:pPr>
            <a:r>
              <a:rPr lang="nl-NL" altLang="en-US" sz="3200" b="1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3316" name="Tekstvak 30">
            <a:extLst>
              <a:ext uri="{FF2B5EF4-FFF2-40B4-BE49-F238E27FC236}">
                <a16:creationId xmlns:a16="http://schemas.microsoft.com/office/drawing/2014/main" id="{2389C40D-88FB-4A6D-BD54-3AF9452DFC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0588" y="1863725"/>
            <a:ext cx="1439862" cy="5048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5999" tIns="35999" rIns="35999" bIns="35999" anchor="ctr" anchorCtr="1"/>
          <a:lstStyle>
            <a:lvl1pPr defTabSz="685800" fontAlgn="t">
              <a:lnSpc>
                <a:spcPts val="2400"/>
              </a:lnSpc>
              <a:spcBef>
                <a:spcPts val="75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1A1918"/>
                </a:solidFill>
                <a:latin typeface="Calibri" panose="020F0502020204030204" pitchFamily="34" charset="0"/>
              </a:defRPr>
            </a:lvl1pPr>
            <a:lvl2pPr marL="742950" indent="-285750" defTabSz="685800" fontAlgn="t">
              <a:lnSpc>
                <a:spcPts val="2400"/>
              </a:lnSpc>
              <a:buSzPct val="100000"/>
              <a:buFont typeface="Arial" panose="020B0604020202020204" pitchFamily="34" charset="0"/>
              <a:buChar char="•"/>
              <a:defRPr>
                <a:solidFill>
                  <a:srgbClr val="1A1918"/>
                </a:solidFill>
                <a:latin typeface="Calibri" panose="020F0502020204030204" pitchFamily="34" charset="0"/>
              </a:defRPr>
            </a:lvl2pPr>
            <a:lvl3pPr marL="1143000" indent="-228600" defTabSz="685800" fontAlgn="t">
              <a:lnSpc>
                <a:spcPts val="2400"/>
              </a:lnSpc>
              <a:buSzPct val="100000"/>
              <a:buFont typeface="Arial" panose="020B0604020202020204" pitchFamily="34" charset="0"/>
              <a:buChar char="•"/>
              <a:defRPr>
                <a:solidFill>
                  <a:srgbClr val="1A1918"/>
                </a:solidFill>
                <a:latin typeface="Calibri" panose="020F0502020204030204" pitchFamily="34" charset="0"/>
              </a:defRPr>
            </a:lvl3pPr>
            <a:lvl4pPr marL="1600200" indent="-228600" defTabSz="685800" fontAlgn="t">
              <a:lnSpc>
                <a:spcPts val="2400"/>
              </a:lnSpc>
              <a:buSzPct val="100000"/>
              <a:buFont typeface="Arial" panose="020B0604020202020204" pitchFamily="34" charset="0"/>
              <a:buChar char="•"/>
              <a:defRPr>
                <a:solidFill>
                  <a:srgbClr val="1A1918"/>
                </a:solidFill>
                <a:latin typeface="Calibri" panose="020F0502020204030204" pitchFamily="34" charset="0"/>
              </a:defRPr>
            </a:lvl4pPr>
            <a:lvl5pPr marL="2057400" indent="-228600" defTabSz="685800" fontAlgn="t">
              <a:lnSpc>
                <a:spcPts val="2400"/>
              </a:lnSpc>
              <a:buSzPct val="100000"/>
              <a:buFont typeface="Arial" panose="020B0604020202020204" pitchFamily="34" charset="0"/>
              <a:buChar char="•"/>
              <a:defRPr>
                <a:solidFill>
                  <a:srgbClr val="1A1918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t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1A1918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t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1A1918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t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1A1918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t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1A1918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nl-NL" altLang="en-US" sz="3200" b="1" dirty="0">
                <a:solidFill>
                  <a:schemeClr val="tx1"/>
                </a:solidFill>
              </a:rPr>
              <a:t>?</a:t>
            </a:r>
            <a:endParaRPr lang="nl-NL" altLang="en-US" b="1" dirty="0">
              <a:solidFill>
                <a:schemeClr val="tx1"/>
              </a:solidFill>
            </a:endParaRPr>
          </a:p>
        </p:txBody>
      </p:sp>
      <p:sp>
        <p:nvSpPr>
          <p:cNvPr id="13317" name="Tekstvak 31">
            <a:extLst>
              <a:ext uri="{FF2B5EF4-FFF2-40B4-BE49-F238E27FC236}">
                <a16:creationId xmlns:a16="http://schemas.microsoft.com/office/drawing/2014/main" id="{70007628-58A1-4CCD-8D19-66FAB85EE2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0588" y="1355725"/>
            <a:ext cx="1439862" cy="5032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5999" tIns="35999" rIns="35999" bIns="35999" anchor="ctr" anchorCtr="1"/>
          <a:lstStyle>
            <a:lvl1pPr defTabSz="685800" fontAlgn="t">
              <a:lnSpc>
                <a:spcPts val="2400"/>
              </a:lnSpc>
              <a:spcBef>
                <a:spcPts val="75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1A1918"/>
                </a:solidFill>
                <a:latin typeface="Calibri" panose="020F0502020204030204" pitchFamily="34" charset="0"/>
              </a:defRPr>
            </a:lvl1pPr>
            <a:lvl2pPr marL="742950" indent="-285750" defTabSz="685800" fontAlgn="t">
              <a:lnSpc>
                <a:spcPts val="2400"/>
              </a:lnSpc>
              <a:buSzPct val="100000"/>
              <a:buFont typeface="Arial" panose="020B0604020202020204" pitchFamily="34" charset="0"/>
              <a:buChar char="•"/>
              <a:defRPr>
                <a:solidFill>
                  <a:srgbClr val="1A1918"/>
                </a:solidFill>
                <a:latin typeface="Calibri" panose="020F0502020204030204" pitchFamily="34" charset="0"/>
              </a:defRPr>
            </a:lvl2pPr>
            <a:lvl3pPr marL="1143000" indent="-228600" defTabSz="685800" fontAlgn="t">
              <a:lnSpc>
                <a:spcPts val="2400"/>
              </a:lnSpc>
              <a:buSzPct val="100000"/>
              <a:buFont typeface="Arial" panose="020B0604020202020204" pitchFamily="34" charset="0"/>
              <a:buChar char="•"/>
              <a:defRPr>
                <a:solidFill>
                  <a:srgbClr val="1A1918"/>
                </a:solidFill>
                <a:latin typeface="Calibri" panose="020F0502020204030204" pitchFamily="34" charset="0"/>
              </a:defRPr>
            </a:lvl3pPr>
            <a:lvl4pPr marL="1600200" indent="-228600" defTabSz="685800" fontAlgn="t">
              <a:lnSpc>
                <a:spcPts val="2400"/>
              </a:lnSpc>
              <a:buSzPct val="100000"/>
              <a:buFont typeface="Arial" panose="020B0604020202020204" pitchFamily="34" charset="0"/>
              <a:buChar char="•"/>
              <a:defRPr>
                <a:solidFill>
                  <a:srgbClr val="1A1918"/>
                </a:solidFill>
                <a:latin typeface="Calibri" panose="020F0502020204030204" pitchFamily="34" charset="0"/>
              </a:defRPr>
            </a:lvl4pPr>
            <a:lvl5pPr marL="2057400" indent="-228600" defTabSz="685800" fontAlgn="t">
              <a:lnSpc>
                <a:spcPts val="2400"/>
              </a:lnSpc>
              <a:buSzPct val="100000"/>
              <a:buFont typeface="Arial" panose="020B0604020202020204" pitchFamily="34" charset="0"/>
              <a:buChar char="•"/>
              <a:defRPr>
                <a:solidFill>
                  <a:srgbClr val="1A1918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t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1A1918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t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1A1918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t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1A1918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t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1A1918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nl-NL" altLang="en-US" sz="3200" b="1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3318" name="Tekstvak 37">
            <a:extLst>
              <a:ext uri="{FF2B5EF4-FFF2-40B4-BE49-F238E27FC236}">
                <a16:creationId xmlns:a16="http://schemas.microsoft.com/office/drawing/2014/main" id="{D258BD86-F3D9-495C-BACE-0309669881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0588" y="2603500"/>
            <a:ext cx="1439862" cy="9890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5999" tIns="35999" rIns="35999" bIns="35999" anchor="ctr" anchorCtr="1"/>
          <a:lstStyle>
            <a:lvl1pPr defTabSz="685800" fontAlgn="t">
              <a:lnSpc>
                <a:spcPts val="2400"/>
              </a:lnSpc>
              <a:spcBef>
                <a:spcPts val="75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1A1918"/>
                </a:solidFill>
                <a:latin typeface="Calibri" panose="020F0502020204030204" pitchFamily="34" charset="0"/>
              </a:defRPr>
            </a:lvl1pPr>
            <a:lvl2pPr marL="742950" indent="-285750" defTabSz="685800" fontAlgn="t">
              <a:lnSpc>
                <a:spcPts val="2400"/>
              </a:lnSpc>
              <a:buSzPct val="100000"/>
              <a:buFont typeface="Arial" panose="020B0604020202020204" pitchFamily="34" charset="0"/>
              <a:buChar char="•"/>
              <a:defRPr>
                <a:solidFill>
                  <a:srgbClr val="1A1918"/>
                </a:solidFill>
                <a:latin typeface="Calibri" panose="020F0502020204030204" pitchFamily="34" charset="0"/>
              </a:defRPr>
            </a:lvl2pPr>
            <a:lvl3pPr marL="1143000" indent="-228600" defTabSz="685800" fontAlgn="t">
              <a:lnSpc>
                <a:spcPts val="2400"/>
              </a:lnSpc>
              <a:buSzPct val="100000"/>
              <a:buFont typeface="Arial" panose="020B0604020202020204" pitchFamily="34" charset="0"/>
              <a:buChar char="•"/>
              <a:defRPr>
                <a:solidFill>
                  <a:srgbClr val="1A1918"/>
                </a:solidFill>
                <a:latin typeface="Calibri" panose="020F0502020204030204" pitchFamily="34" charset="0"/>
              </a:defRPr>
            </a:lvl3pPr>
            <a:lvl4pPr marL="1600200" indent="-228600" defTabSz="685800" fontAlgn="t">
              <a:lnSpc>
                <a:spcPts val="2400"/>
              </a:lnSpc>
              <a:buSzPct val="100000"/>
              <a:buFont typeface="Arial" panose="020B0604020202020204" pitchFamily="34" charset="0"/>
              <a:buChar char="•"/>
              <a:defRPr>
                <a:solidFill>
                  <a:srgbClr val="1A1918"/>
                </a:solidFill>
                <a:latin typeface="Calibri" panose="020F0502020204030204" pitchFamily="34" charset="0"/>
              </a:defRPr>
            </a:lvl4pPr>
            <a:lvl5pPr marL="2057400" indent="-228600" defTabSz="685800" fontAlgn="t">
              <a:lnSpc>
                <a:spcPts val="2400"/>
              </a:lnSpc>
              <a:buSzPct val="100000"/>
              <a:buFont typeface="Arial" panose="020B0604020202020204" pitchFamily="34" charset="0"/>
              <a:buChar char="•"/>
              <a:defRPr>
                <a:solidFill>
                  <a:srgbClr val="1A1918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t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1A1918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t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1A1918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t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1A1918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t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1A1918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nl-NL" altLang="en-US" sz="3200" b="1" dirty="0">
                <a:solidFill>
                  <a:schemeClr val="tx1"/>
                </a:solidFill>
              </a:rPr>
              <a:t>?</a:t>
            </a:r>
            <a:endParaRPr lang="nl-NL" altLang="en-US" b="1" dirty="0">
              <a:solidFill>
                <a:schemeClr val="tx1"/>
              </a:solidFill>
            </a:endParaRPr>
          </a:p>
        </p:txBody>
      </p:sp>
      <p:sp>
        <p:nvSpPr>
          <p:cNvPr id="13319" name="Tekstvak 38">
            <a:extLst>
              <a:ext uri="{FF2B5EF4-FFF2-40B4-BE49-F238E27FC236}">
                <a16:creationId xmlns:a16="http://schemas.microsoft.com/office/drawing/2014/main" id="{97820CBA-0061-4290-957C-9D01FE8C99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0588" y="3833813"/>
            <a:ext cx="1439862" cy="98901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5999" tIns="0" rIns="35999" bIns="35999" anchor="ctr" anchorCtr="1"/>
          <a:lstStyle>
            <a:lvl1pPr defTabSz="685800" fontAlgn="t">
              <a:lnSpc>
                <a:spcPts val="2400"/>
              </a:lnSpc>
              <a:spcBef>
                <a:spcPts val="75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1A1918"/>
                </a:solidFill>
                <a:latin typeface="Calibri" panose="020F0502020204030204" pitchFamily="34" charset="0"/>
              </a:defRPr>
            </a:lvl1pPr>
            <a:lvl2pPr marL="742950" indent="-285750" defTabSz="685800" fontAlgn="t">
              <a:lnSpc>
                <a:spcPts val="2400"/>
              </a:lnSpc>
              <a:buSzPct val="100000"/>
              <a:buFont typeface="Arial" panose="020B0604020202020204" pitchFamily="34" charset="0"/>
              <a:buChar char="•"/>
              <a:defRPr>
                <a:solidFill>
                  <a:srgbClr val="1A1918"/>
                </a:solidFill>
                <a:latin typeface="Calibri" panose="020F0502020204030204" pitchFamily="34" charset="0"/>
              </a:defRPr>
            </a:lvl2pPr>
            <a:lvl3pPr marL="1143000" indent="-228600" defTabSz="685800" fontAlgn="t">
              <a:lnSpc>
                <a:spcPts val="2400"/>
              </a:lnSpc>
              <a:buSzPct val="100000"/>
              <a:buFont typeface="Arial" panose="020B0604020202020204" pitchFamily="34" charset="0"/>
              <a:buChar char="•"/>
              <a:defRPr>
                <a:solidFill>
                  <a:srgbClr val="1A1918"/>
                </a:solidFill>
                <a:latin typeface="Calibri" panose="020F0502020204030204" pitchFamily="34" charset="0"/>
              </a:defRPr>
            </a:lvl3pPr>
            <a:lvl4pPr marL="1600200" indent="-228600" defTabSz="685800" fontAlgn="t">
              <a:lnSpc>
                <a:spcPts val="2400"/>
              </a:lnSpc>
              <a:buSzPct val="100000"/>
              <a:buFont typeface="Arial" panose="020B0604020202020204" pitchFamily="34" charset="0"/>
              <a:buChar char="•"/>
              <a:defRPr>
                <a:solidFill>
                  <a:srgbClr val="1A1918"/>
                </a:solidFill>
                <a:latin typeface="Calibri" panose="020F0502020204030204" pitchFamily="34" charset="0"/>
              </a:defRPr>
            </a:lvl4pPr>
            <a:lvl5pPr marL="2057400" indent="-228600" defTabSz="685800" fontAlgn="t">
              <a:lnSpc>
                <a:spcPts val="2400"/>
              </a:lnSpc>
              <a:buSzPct val="100000"/>
              <a:buFont typeface="Arial" panose="020B0604020202020204" pitchFamily="34" charset="0"/>
              <a:buChar char="•"/>
              <a:defRPr>
                <a:solidFill>
                  <a:srgbClr val="1A1918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t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1A1918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t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1A1918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t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1A1918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t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1A1918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nl-NL" altLang="en-US" sz="3200" b="1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9" name="Tekstvak 20">
            <a:extLst>
              <a:ext uri="{FF2B5EF4-FFF2-40B4-BE49-F238E27FC236}">
                <a16:creationId xmlns:a16="http://schemas.microsoft.com/office/drawing/2014/main" id="{404E3340-5B75-4309-A39B-DB11BBB9AD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3763" y="1863725"/>
            <a:ext cx="1439862" cy="5048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35999" tIns="35999" rIns="35999" bIns="35999" anchor="ctr" anchorCtr="1"/>
          <a:lstStyle>
            <a:lvl1pPr defTabSz="685800" fontAlgn="t">
              <a:lnSpc>
                <a:spcPts val="2400"/>
              </a:lnSpc>
              <a:spcBef>
                <a:spcPts val="75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1A1918"/>
                </a:solidFill>
                <a:latin typeface="Calibri" panose="020F0502020204030204" pitchFamily="34" charset="0"/>
              </a:defRPr>
            </a:lvl1pPr>
            <a:lvl2pPr marL="742950" indent="-285750" defTabSz="685800" fontAlgn="t">
              <a:lnSpc>
                <a:spcPts val="2400"/>
              </a:lnSpc>
              <a:buSzPct val="100000"/>
              <a:buFont typeface="Arial" panose="020B0604020202020204" pitchFamily="34" charset="0"/>
              <a:buChar char="•"/>
              <a:defRPr>
                <a:solidFill>
                  <a:srgbClr val="1A1918"/>
                </a:solidFill>
                <a:latin typeface="Calibri" panose="020F0502020204030204" pitchFamily="34" charset="0"/>
              </a:defRPr>
            </a:lvl2pPr>
            <a:lvl3pPr marL="1143000" indent="-228600" defTabSz="685800" fontAlgn="t">
              <a:lnSpc>
                <a:spcPts val="2400"/>
              </a:lnSpc>
              <a:buSzPct val="100000"/>
              <a:buFont typeface="Arial" panose="020B0604020202020204" pitchFamily="34" charset="0"/>
              <a:buChar char="•"/>
              <a:defRPr>
                <a:solidFill>
                  <a:srgbClr val="1A1918"/>
                </a:solidFill>
                <a:latin typeface="Calibri" panose="020F0502020204030204" pitchFamily="34" charset="0"/>
              </a:defRPr>
            </a:lvl3pPr>
            <a:lvl4pPr marL="1600200" indent="-228600" defTabSz="685800" fontAlgn="t">
              <a:lnSpc>
                <a:spcPts val="2400"/>
              </a:lnSpc>
              <a:buSzPct val="100000"/>
              <a:buFont typeface="Arial" panose="020B0604020202020204" pitchFamily="34" charset="0"/>
              <a:buChar char="•"/>
              <a:defRPr>
                <a:solidFill>
                  <a:srgbClr val="1A1918"/>
                </a:solidFill>
                <a:latin typeface="Calibri" panose="020F0502020204030204" pitchFamily="34" charset="0"/>
              </a:defRPr>
            </a:lvl4pPr>
            <a:lvl5pPr marL="2057400" indent="-228600" defTabSz="685800" fontAlgn="t">
              <a:lnSpc>
                <a:spcPts val="2400"/>
              </a:lnSpc>
              <a:buSzPct val="100000"/>
              <a:buFont typeface="Arial" panose="020B0604020202020204" pitchFamily="34" charset="0"/>
              <a:buChar char="•"/>
              <a:defRPr>
                <a:solidFill>
                  <a:srgbClr val="1A1918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t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1A1918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t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1A1918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t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1A1918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t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1A1918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buSzTx/>
              <a:buNone/>
            </a:pPr>
            <a:r>
              <a:rPr lang="nl-NL" altLang="en-US" sz="1400" b="1" dirty="0" err="1">
                <a:solidFill>
                  <a:srgbClr val="FFFFFF"/>
                </a:solidFill>
              </a:rPr>
              <a:t>Commissioners</a:t>
            </a:r>
            <a:endParaRPr lang="nl-NL" altLang="en-US" sz="1400" b="1" dirty="0">
              <a:solidFill>
                <a:srgbClr val="FFFFFF"/>
              </a:solidFill>
            </a:endParaRPr>
          </a:p>
        </p:txBody>
      </p:sp>
      <p:sp>
        <p:nvSpPr>
          <p:cNvPr id="13321" name="Titel 2">
            <a:extLst>
              <a:ext uri="{FF2B5EF4-FFF2-40B4-BE49-F238E27FC236}">
                <a16:creationId xmlns:a16="http://schemas.microsoft.com/office/drawing/2014/main" id="{9DB46A39-2808-40E6-8D59-5943C3D8895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66711" y="671287"/>
            <a:ext cx="6852783" cy="900113"/>
          </a:xfrm>
        </p:spPr>
        <p:txBody>
          <a:bodyPr/>
          <a:lstStyle/>
          <a:p>
            <a:r>
              <a:rPr lang="en-GB" dirty="0"/>
              <a:t>Power within the public entity</a:t>
            </a:r>
            <a:endParaRPr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kstvak 19">
            <a:extLst>
              <a:ext uri="{FF2B5EF4-FFF2-40B4-BE49-F238E27FC236}">
                <a16:creationId xmlns:a16="http://schemas.microsoft.com/office/drawing/2014/main" id="{E85D9FD2-1FD3-4CD2-AE3E-97A46A7761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3763" y="1355725"/>
            <a:ext cx="1439862" cy="5032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35999" tIns="35999" rIns="35999" bIns="35999" anchor="ctr" anchorCtr="1"/>
          <a:lstStyle>
            <a:lvl1pPr defTabSz="685800" fontAlgn="t">
              <a:lnSpc>
                <a:spcPts val="2400"/>
              </a:lnSpc>
              <a:spcBef>
                <a:spcPts val="75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1A1918"/>
                </a:solidFill>
                <a:latin typeface="Calibri" panose="020F0502020204030204" pitchFamily="34" charset="0"/>
              </a:defRPr>
            </a:lvl1pPr>
            <a:lvl2pPr marL="742950" indent="-285750" defTabSz="685800" fontAlgn="t">
              <a:lnSpc>
                <a:spcPts val="2400"/>
              </a:lnSpc>
              <a:buSzPct val="100000"/>
              <a:buFont typeface="Arial" panose="020B0604020202020204" pitchFamily="34" charset="0"/>
              <a:buChar char="•"/>
              <a:defRPr>
                <a:solidFill>
                  <a:srgbClr val="1A1918"/>
                </a:solidFill>
                <a:latin typeface="Calibri" panose="020F0502020204030204" pitchFamily="34" charset="0"/>
              </a:defRPr>
            </a:lvl2pPr>
            <a:lvl3pPr marL="1143000" indent="-228600" defTabSz="685800" fontAlgn="t">
              <a:lnSpc>
                <a:spcPts val="2400"/>
              </a:lnSpc>
              <a:buSzPct val="100000"/>
              <a:buFont typeface="Arial" panose="020B0604020202020204" pitchFamily="34" charset="0"/>
              <a:buChar char="•"/>
              <a:defRPr>
                <a:solidFill>
                  <a:srgbClr val="1A1918"/>
                </a:solidFill>
                <a:latin typeface="Calibri" panose="020F0502020204030204" pitchFamily="34" charset="0"/>
              </a:defRPr>
            </a:lvl3pPr>
            <a:lvl4pPr marL="1600200" indent="-228600" defTabSz="685800" fontAlgn="t">
              <a:lnSpc>
                <a:spcPts val="2400"/>
              </a:lnSpc>
              <a:buSzPct val="100000"/>
              <a:buFont typeface="Arial" panose="020B0604020202020204" pitchFamily="34" charset="0"/>
              <a:buChar char="•"/>
              <a:defRPr>
                <a:solidFill>
                  <a:srgbClr val="1A1918"/>
                </a:solidFill>
                <a:latin typeface="Calibri" panose="020F0502020204030204" pitchFamily="34" charset="0"/>
              </a:defRPr>
            </a:lvl4pPr>
            <a:lvl5pPr marL="2057400" indent="-228600" defTabSz="685800" fontAlgn="t">
              <a:lnSpc>
                <a:spcPts val="2400"/>
              </a:lnSpc>
              <a:buSzPct val="100000"/>
              <a:buFont typeface="Arial" panose="020B0604020202020204" pitchFamily="34" charset="0"/>
              <a:buChar char="•"/>
              <a:defRPr>
                <a:solidFill>
                  <a:srgbClr val="1A1918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t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1A1918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t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1A1918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t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1A1918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t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1A1918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buSzTx/>
              <a:buNone/>
            </a:pPr>
            <a:r>
              <a:rPr lang="nl-NL" altLang="en-US" sz="1400" b="1" dirty="0" err="1">
                <a:solidFill>
                  <a:srgbClr val="FFFFFF"/>
                </a:solidFill>
              </a:rPr>
              <a:t>Governor</a:t>
            </a:r>
            <a:endParaRPr lang="nl-NL" altLang="en-US" sz="1400" b="1" dirty="0">
              <a:solidFill>
                <a:srgbClr val="FFFFFF"/>
              </a:solidFill>
            </a:endParaRPr>
          </a:p>
        </p:txBody>
      </p:sp>
      <p:sp>
        <p:nvSpPr>
          <p:cNvPr id="12" name="Tekstvak 22">
            <a:extLst>
              <a:ext uri="{FF2B5EF4-FFF2-40B4-BE49-F238E27FC236}">
                <a16:creationId xmlns:a16="http://schemas.microsoft.com/office/drawing/2014/main" id="{6C31331A-60D7-49CF-9122-E98C5C4912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0588" y="2603500"/>
            <a:ext cx="1439862" cy="9890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35999" tIns="35999" rIns="35999" bIns="35999" anchor="ctr" anchorCtr="1"/>
          <a:lstStyle>
            <a:lvl1pPr defTabSz="685800" fontAlgn="t">
              <a:lnSpc>
                <a:spcPts val="2400"/>
              </a:lnSpc>
              <a:spcBef>
                <a:spcPts val="75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1A1918"/>
                </a:solidFill>
                <a:latin typeface="Calibri" panose="020F0502020204030204" pitchFamily="34" charset="0"/>
              </a:defRPr>
            </a:lvl1pPr>
            <a:lvl2pPr marL="742950" indent="-285750" defTabSz="685800" fontAlgn="t">
              <a:lnSpc>
                <a:spcPts val="2400"/>
              </a:lnSpc>
              <a:buSzPct val="100000"/>
              <a:buFont typeface="Arial" panose="020B0604020202020204" pitchFamily="34" charset="0"/>
              <a:buChar char="•"/>
              <a:defRPr>
                <a:solidFill>
                  <a:srgbClr val="1A1918"/>
                </a:solidFill>
                <a:latin typeface="Calibri" panose="020F0502020204030204" pitchFamily="34" charset="0"/>
              </a:defRPr>
            </a:lvl2pPr>
            <a:lvl3pPr marL="1143000" indent="-228600" defTabSz="685800" fontAlgn="t">
              <a:lnSpc>
                <a:spcPts val="2400"/>
              </a:lnSpc>
              <a:buSzPct val="100000"/>
              <a:buFont typeface="Arial" panose="020B0604020202020204" pitchFamily="34" charset="0"/>
              <a:buChar char="•"/>
              <a:defRPr>
                <a:solidFill>
                  <a:srgbClr val="1A1918"/>
                </a:solidFill>
                <a:latin typeface="Calibri" panose="020F0502020204030204" pitchFamily="34" charset="0"/>
              </a:defRPr>
            </a:lvl3pPr>
            <a:lvl4pPr marL="1600200" indent="-228600" defTabSz="685800" fontAlgn="t">
              <a:lnSpc>
                <a:spcPts val="2400"/>
              </a:lnSpc>
              <a:buSzPct val="100000"/>
              <a:buFont typeface="Arial" panose="020B0604020202020204" pitchFamily="34" charset="0"/>
              <a:buChar char="•"/>
              <a:defRPr>
                <a:solidFill>
                  <a:srgbClr val="1A1918"/>
                </a:solidFill>
                <a:latin typeface="Calibri" panose="020F0502020204030204" pitchFamily="34" charset="0"/>
              </a:defRPr>
            </a:lvl4pPr>
            <a:lvl5pPr marL="2057400" indent="-228600" defTabSz="685800" fontAlgn="t">
              <a:lnSpc>
                <a:spcPts val="2400"/>
              </a:lnSpc>
              <a:buSzPct val="100000"/>
              <a:buFont typeface="Arial" panose="020B0604020202020204" pitchFamily="34" charset="0"/>
              <a:buChar char="•"/>
              <a:defRPr>
                <a:solidFill>
                  <a:srgbClr val="1A1918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t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1A1918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t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1A1918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t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1A1918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t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1A1918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nl-NL" altLang="en-US" sz="1400" b="1" dirty="0">
                <a:solidFill>
                  <a:srgbClr val="FFFFFF"/>
                </a:solidFill>
              </a:rPr>
              <a:t>Council Island</a:t>
            </a:r>
          </a:p>
        </p:txBody>
      </p:sp>
      <p:sp>
        <p:nvSpPr>
          <p:cNvPr id="13" name="Tekstvak 24">
            <a:extLst>
              <a:ext uri="{FF2B5EF4-FFF2-40B4-BE49-F238E27FC236}">
                <a16:creationId xmlns:a16="http://schemas.microsoft.com/office/drawing/2014/main" id="{4EB1691F-87AE-4D5B-AC4E-A8806207C3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0588" y="3833813"/>
            <a:ext cx="1439862" cy="990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35999" tIns="0" rIns="35999" bIns="35999" anchor="ctr" anchorCtr="1"/>
          <a:lstStyle>
            <a:lvl1pPr defTabSz="685800" fontAlgn="t">
              <a:lnSpc>
                <a:spcPts val="2400"/>
              </a:lnSpc>
              <a:spcBef>
                <a:spcPts val="75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1A1918"/>
                </a:solidFill>
                <a:latin typeface="Calibri" panose="020F0502020204030204" pitchFamily="34" charset="0"/>
              </a:defRPr>
            </a:lvl1pPr>
            <a:lvl2pPr marL="742950" indent="-285750" defTabSz="685800" fontAlgn="t">
              <a:lnSpc>
                <a:spcPts val="2400"/>
              </a:lnSpc>
              <a:buSzPct val="100000"/>
              <a:buFont typeface="Arial" panose="020B0604020202020204" pitchFamily="34" charset="0"/>
              <a:buChar char="•"/>
              <a:defRPr>
                <a:solidFill>
                  <a:srgbClr val="1A1918"/>
                </a:solidFill>
                <a:latin typeface="Calibri" panose="020F0502020204030204" pitchFamily="34" charset="0"/>
              </a:defRPr>
            </a:lvl2pPr>
            <a:lvl3pPr marL="1143000" indent="-228600" defTabSz="685800" fontAlgn="t">
              <a:lnSpc>
                <a:spcPts val="2400"/>
              </a:lnSpc>
              <a:buSzPct val="100000"/>
              <a:buFont typeface="Arial" panose="020B0604020202020204" pitchFamily="34" charset="0"/>
              <a:buChar char="•"/>
              <a:defRPr>
                <a:solidFill>
                  <a:srgbClr val="1A1918"/>
                </a:solidFill>
                <a:latin typeface="Calibri" panose="020F0502020204030204" pitchFamily="34" charset="0"/>
              </a:defRPr>
            </a:lvl3pPr>
            <a:lvl4pPr marL="1600200" indent="-228600" defTabSz="685800" fontAlgn="t">
              <a:lnSpc>
                <a:spcPts val="2400"/>
              </a:lnSpc>
              <a:buSzPct val="100000"/>
              <a:buFont typeface="Arial" panose="020B0604020202020204" pitchFamily="34" charset="0"/>
              <a:buChar char="•"/>
              <a:defRPr>
                <a:solidFill>
                  <a:srgbClr val="1A1918"/>
                </a:solidFill>
                <a:latin typeface="Calibri" panose="020F0502020204030204" pitchFamily="34" charset="0"/>
              </a:defRPr>
            </a:lvl4pPr>
            <a:lvl5pPr marL="2057400" indent="-228600" defTabSz="685800" fontAlgn="t">
              <a:lnSpc>
                <a:spcPts val="2400"/>
              </a:lnSpc>
              <a:buSzPct val="100000"/>
              <a:buFont typeface="Arial" panose="020B0604020202020204" pitchFamily="34" charset="0"/>
              <a:buChar char="•"/>
              <a:defRPr>
                <a:solidFill>
                  <a:srgbClr val="1A1918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t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1A1918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t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1A1918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t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1A1918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t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1A1918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buSzTx/>
              <a:buNone/>
            </a:pPr>
            <a:r>
              <a:rPr lang="nl-NL" altLang="en-US" sz="1400" b="1" dirty="0" err="1">
                <a:solidFill>
                  <a:srgbClr val="FFFFFF"/>
                </a:solidFill>
              </a:rPr>
              <a:t>Voters</a:t>
            </a:r>
            <a:br>
              <a:rPr lang="nl-NL" altLang="en-US" sz="1400" b="1" dirty="0">
                <a:solidFill>
                  <a:srgbClr val="FFFFFF"/>
                </a:solidFill>
              </a:rPr>
            </a:br>
            <a:r>
              <a:rPr lang="nl-NL" altLang="en-US" sz="1000" b="1" dirty="0">
                <a:solidFill>
                  <a:srgbClr val="FFFFFF"/>
                </a:solidFill>
              </a:rPr>
              <a:t>(</a:t>
            </a:r>
            <a:r>
              <a:rPr lang="nl-NL" altLang="en-US" sz="1000" b="1" dirty="0" err="1">
                <a:solidFill>
                  <a:srgbClr val="FFFFFF"/>
                </a:solidFill>
              </a:rPr>
              <a:t>citizens</a:t>
            </a:r>
            <a:r>
              <a:rPr lang="nl-NL" altLang="en-US" sz="1000" b="1" dirty="0">
                <a:solidFill>
                  <a:srgbClr val="FFFFFF"/>
                </a:solidFill>
              </a:rPr>
              <a:t>)</a:t>
            </a:r>
          </a:p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endParaRPr lang="nl-NL" altLang="en-US" sz="1000" b="1" dirty="0">
              <a:solidFill>
                <a:srgbClr val="FFFFFF"/>
              </a:solidFill>
            </a:endParaRPr>
          </a:p>
        </p:txBody>
      </p:sp>
      <p:grpSp>
        <p:nvGrpSpPr>
          <p:cNvPr id="13325" name="Groeperen 11">
            <a:extLst>
              <a:ext uri="{FF2B5EF4-FFF2-40B4-BE49-F238E27FC236}">
                <a16:creationId xmlns:a16="http://schemas.microsoft.com/office/drawing/2014/main" id="{3A8A96C6-DEA1-45C8-AAB9-28425665BDC8}"/>
              </a:ext>
            </a:extLst>
          </p:cNvPr>
          <p:cNvGrpSpPr>
            <a:grpSpLocks/>
          </p:cNvGrpSpPr>
          <p:nvPr/>
        </p:nvGrpSpPr>
        <p:grpSpPr bwMode="auto">
          <a:xfrm>
            <a:off x="2259013" y="3409950"/>
            <a:ext cx="1016000" cy="631825"/>
            <a:chOff x="2259500" y="3322474"/>
            <a:chExt cx="1015404" cy="719998"/>
          </a:xfrm>
        </p:grpSpPr>
        <p:sp>
          <p:nvSpPr>
            <p:cNvPr id="15" name="Vijfhoek 8">
              <a:extLst>
                <a:ext uri="{FF2B5EF4-FFF2-40B4-BE49-F238E27FC236}">
                  <a16:creationId xmlns:a16="http://schemas.microsoft.com/office/drawing/2014/main" id="{793D2A28-5936-4877-86FF-20EB206E5736}"/>
                </a:ext>
              </a:extLst>
            </p:cNvPr>
            <p:cNvSpPr/>
            <p:nvPr/>
          </p:nvSpPr>
          <p:spPr>
            <a:xfrm rot="16200004">
              <a:off x="1971689" y="3610285"/>
              <a:ext cx="719998" cy="14437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50000"/>
                <a:gd name="f8" fmla="+- 0 0 -360"/>
                <a:gd name="f9" fmla="+- 0 0 -180"/>
                <a:gd name="f10" fmla="abs f3"/>
                <a:gd name="f11" fmla="abs f4"/>
                <a:gd name="f12" fmla="abs f5"/>
                <a:gd name="f13" fmla="*/ f8 f0 1"/>
                <a:gd name="f14" fmla="*/ f9 f0 1"/>
                <a:gd name="f15" fmla="?: f10 f3 1"/>
                <a:gd name="f16" fmla="?: f11 f4 1"/>
                <a:gd name="f17" fmla="?: f12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+- f30 0 f6"/>
                <a:gd name="f33" fmla="+- f29 0 f6"/>
                <a:gd name="f34" fmla="*/ f30 f26 1"/>
                <a:gd name="f35" fmla="*/ f29 f26 1"/>
                <a:gd name="f36" fmla="*/ f32 1 2"/>
                <a:gd name="f37" fmla="min f33 f32"/>
                <a:gd name="f38" fmla="+- f6 f36 0"/>
                <a:gd name="f39" fmla="*/ f37 f7 1"/>
                <a:gd name="f40" fmla="*/ f39 1 100000"/>
                <a:gd name="f41" fmla="*/ f38 f26 1"/>
                <a:gd name="f42" fmla="+- f29 0 f40"/>
                <a:gd name="f43" fmla="+- f42 f29 0"/>
                <a:gd name="f44" fmla="*/ f42 1 2"/>
                <a:gd name="f45" fmla="*/ f42 f26 1"/>
                <a:gd name="f46" fmla="*/ f43 1 2"/>
                <a:gd name="f47" fmla="*/ f44 f26 1"/>
                <a:gd name="f48" fmla="*/ f4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47" y="f31"/>
                </a:cxn>
                <a:cxn ang="f25">
                  <a:pos x="f47" y="f34"/>
                </a:cxn>
              </a:cxnLst>
              <a:rect l="f31" t="f31" r="f48" b="f34"/>
              <a:pathLst>
                <a:path>
                  <a:moveTo>
                    <a:pt x="f31" y="f31"/>
                  </a:moveTo>
                  <a:lnTo>
                    <a:pt x="f45" y="f31"/>
                  </a:lnTo>
                  <a:lnTo>
                    <a:pt x="f35" y="f41"/>
                  </a:lnTo>
                  <a:lnTo>
                    <a:pt x="f45" y="f34"/>
                  </a:lnTo>
                  <a:lnTo>
                    <a:pt x="f31" y="f34"/>
                  </a:lnTo>
                  <a:close/>
                </a:path>
              </a:pathLst>
            </a:custGeom>
            <a:solidFill>
              <a:schemeClr val="tx1">
                <a:lumMod val="40000"/>
                <a:lumOff val="60000"/>
              </a:schemeClr>
            </a:solidFill>
            <a:ln>
              <a:noFill/>
              <a:prstDash val="solid"/>
            </a:ln>
            <a:effectLst>
              <a:outerShdw dir="16200000" algn="tl">
                <a:srgbClr val="3B3838"/>
              </a:outerShdw>
            </a:effectLst>
          </p:spPr>
          <p:txBody>
            <a:bodyPr anchor="ctr" anchorCtr="1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nl-NL" sz="1350" kern="0" spc="300" dirty="0">
                <a:solidFill>
                  <a:srgbClr val="FFFFFF"/>
                </a:solidFill>
                <a:latin typeface="Calibri"/>
                <a:cs typeface="+mn-cs"/>
              </a:endParaRPr>
            </a:p>
          </p:txBody>
        </p:sp>
        <p:sp>
          <p:nvSpPr>
            <p:cNvPr id="16" name="Rechthoek 28">
              <a:extLst>
                <a:ext uri="{FF2B5EF4-FFF2-40B4-BE49-F238E27FC236}">
                  <a16:creationId xmlns:a16="http://schemas.microsoft.com/office/drawing/2014/main" id="{47DE3C90-084C-4B86-BDC9-B2C23E178A6C}"/>
                </a:ext>
              </a:extLst>
            </p:cNvPr>
            <p:cNvSpPr/>
            <p:nvPr/>
          </p:nvSpPr>
          <p:spPr>
            <a:xfrm>
              <a:off x="2403877" y="3550413"/>
              <a:ext cx="871027" cy="276784"/>
            </a:xfrm>
            <a:prstGeom prst="rect">
              <a:avLst/>
            </a:prstGeom>
            <a:noFill/>
            <a:ln>
              <a:noFill/>
              <a:prstDash val="solid"/>
            </a:ln>
          </p:spPr>
          <p:txBody>
            <a:bodyPr anchorCtr="1">
              <a:spAutoFit/>
            </a:bodyPr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nl-NL" sz="1200" kern="0" spc="300" dirty="0">
                  <a:solidFill>
                    <a:srgbClr val="1A1918"/>
                  </a:solidFill>
                  <a:latin typeface="Calibri"/>
                  <a:cs typeface="+mn-cs"/>
                </a:rPr>
                <a:t>KIEZEN</a:t>
              </a:r>
              <a:endParaRPr lang="nl-NL" sz="1350" kern="0" spc="300" dirty="0">
                <a:solidFill>
                  <a:srgbClr val="1A1918"/>
                </a:solidFill>
                <a:latin typeface="Calibri"/>
                <a:cs typeface="+mn-cs"/>
              </a:endParaRPr>
            </a:p>
          </p:txBody>
        </p:sp>
      </p:grpSp>
      <p:grpSp>
        <p:nvGrpSpPr>
          <p:cNvPr id="13326" name="Groeperen 42">
            <a:extLst>
              <a:ext uri="{FF2B5EF4-FFF2-40B4-BE49-F238E27FC236}">
                <a16:creationId xmlns:a16="http://schemas.microsoft.com/office/drawing/2014/main" id="{055E9E98-AF0F-44EF-9C1D-6ACBB45CF30E}"/>
              </a:ext>
            </a:extLst>
          </p:cNvPr>
          <p:cNvGrpSpPr>
            <a:grpSpLocks/>
          </p:cNvGrpSpPr>
          <p:nvPr/>
        </p:nvGrpSpPr>
        <p:grpSpPr bwMode="auto">
          <a:xfrm>
            <a:off x="2259013" y="2266950"/>
            <a:ext cx="996950" cy="685800"/>
            <a:chOff x="2259500" y="2098724"/>
            <a:chExt cx="995763" cy="719998"/>
          </a:xfrm>
        </p:grpSpPr>
        <p:sp>
          <p:nvSpPr>
            <p:cNvPr id="18" name="Vijfhoek 53">
              <a:extLst>
                <a:ext uri="{FF2B5EF4-FFF2-40B4-BE49-F238E27FC236}">
                  <a16:creationId xmlns:a16="http://schemas.microsoft.com/office/drawing/2014/main" id="{8DB6ACB6-FA78-47E7-A0E3-BDBCBB8F0F23}"/>
                </a:ext>
              </a:extLst>
            </p:cNvPr>
            <p:cNvSpPr/>
            <p:nvPr/>
          </p:nvSpPr>
          <p:spPr>
            <a:xfrm rot="16200004">
              <a:off x="1971646" y="2386578"/>
              <a:ext cx="719998" cy="14429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50000"/>
                <a:gd name="f8" fmla="+- 0 0 -360"/>
                <a:gd name="f9" fmla="+- 0 0 -180"/>
                <a:gd name="f10" fmla="abs f3"/>
                <a:gd name="f11" fmla="abs f4"/>
                <a:gd name="f12" fmla="abs f5"/>
                <a:gd name="f13" fmla="*/ f8 f0 1"/>
                <a:gd name="f14" fmla="*/ f9 f0 1"/>
                <a:gd name="f15" fmla="?: f10 f3 1"/>
                <a:gd name="f16" fmla="?: f11 f4 1"/>
                <a:gd name="f17" fmla="?: f12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+- f30 0 f6"/>
                <a:gd name="f33" fmla="+- f29 0 f6"/>
                <a:gd name="f34" fmla="*/ f30 f26 1"/>
                <a:gd name="f35" fmla="*/ f29 f26 1"/>
                <a:gd name="f36" fmla="*/ f32 1 2"/>
                <a:gd name="f37" fmla="min f33 f32"/>
                <a:gd name="f38" fmla="+- f6 f36 0"/>
                <a:gd name="f39" fmla="*/ f37 f7 1"/>
                <a:gd name="f40" fmla="*/ f39 1 100000"/>
                <a:gd name="f41" fmla="*/ f38 f26 1"/>
                <a:gd name="f42" fmla="+- f29 0 f40"/>
                <a:gd name="f43" fmla="+- f42 f29 0"/>
                <a:gd name="f44" fmla="*/ f42 1 2"/>
                <a:gd name="f45" fmla="*/ f42 f26 1"/>
                <a:gd name="f46" fmla="*/ f43 1 2"/>
                <a:gd name="f47" fmla="*/ f44 f26 1"/>
                <a:gd name="f48" fmla="*/ f4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47" y="f31"/>
                </a:cxn>
                <a:cxn ang="f25">
                  <a:pos x="f47" y="f34"/>
                </a:cxn>
              </a:cxnLst>
              <a:rect l="f31" t="f31" r="f48" b="f34"/>
              <a:pathLst>
                <a:path>
                  <a:moveTo>
                    <a:pt x="f31" y="f31"/>
                  </a:moveTo>
                  <a:lnTo>
                    <a:pt x="f45" y="f31"/>
                  </a:lnTo>
                  <a:lnTo>
                    <a:pt x="f35" y="f41"/>
                  </a:lnTo>
                  <a:lnTo>
                    <a:pt x="f45" y="f34"/>
                  </a:lnTo>
                  <a:lnTo>
                    <a:pt x="f31" y="f34"/>
                  </a:lnTo>
                  <a:close/>
                </a:path>
              </a:pathLst>
            </a:custGeom>
            <a:solidFill>
              <a:schemeClr val="tx1">
                <a:lumMod val="40000"/>
                <a:lumOff val="60000"/>
              </a:schemeClr>
            </a:solidFill>
            <a:ln>
              <a:noFill/>
              <a:prstDash val="solid"/>
            </a:ln>
            <a:effectLst>
              <a:outerShdw dir="16200000" algn="tl">
                <a:srgbClr val="3B3838"/>
              </a:outerShdw>
            </a:effectLst>
          </p:spPr>
          <p:txBody>
            <a:bodyPr anchor="ctr" anchorCtr="1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nl-NL" sz="1350" kern="0" spc="300">
                <a:solidFill>
                  <a:srgbClr val="FFFFFF"/>
                </a:solidFill>
                <a:latin typeface="Calibri"/>
                <a:cs typeface="+mn-cs"/>
              </a:endParaRPr>
            </a:p>
          </p:txBody>
        </p:sp>
        <p:sp>
          <p:nvSpPr>
            <p:cNvPr id="19" name="Rechthoek 54">
              <a:extLst>
                <a:ext uri="{FF2B5EF4-FFF2-40B4-BE49-F238E27FC236}">
                  <a16:creationId xmlns:a16="http://schemas.microsoft.com/office/drawing/2014/main" id="{EFE12305-4B15-456C-906F-20C40CFDAF00}"/>
                </a:ext>
              </a:extLst>
            </p:cNvPr>
            <p:cNvSpPr/>
            <p:nvPr/>
          </p:nvSpPr>
          <p:spPr>
            <a:xfrm>
              <a:off x="2405376" y="2205390"/>
              <a:ext cx="849887" cy="276666"/>
            </a:xfrm>
            <a:prstGeom prst="rect">
              <a:avLst/>
            </a:prstGeom>
            <a:noFill/>
            <a:ln>
              <a:noFill/>
              <a:prstDash val="solid"/>
            </a:ln>
          </p:spPr>
          <p:txBody>
            <a:bodyPr anchorCtr="1">
              <a:spAutoFit/>
            </a:bodyPr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nl-NL" sz="1200" kern="0" spc="300" dirty="0">
                  <a:solidFill>
                    <a:srgbClr val="1A1918"/>
                  </a:solidFill>
                  <a:latin typeface="Calibri"/>
                  <a:cs typeface="+mn-cs"/>
                </a:rPr>
                <a:t>KIEZEN</a:t>
              </a:r>
              <a:endParaRPr lang="nl-NL" sz="1350" kern="0" spc="300" dirty="0">
                <a:solidFill>
                  <a:srgbClr val="1A1918"/>
                </a:solidFill>
                <a:latin typeface="Calibri"/>
                <a:cs typeface="+mn-cs"/>
              </a:endParaRPr>
            </a:p>
          </p:txBody>
        </p:sp>
      </p:grpSp>
      <p:pic>
        <p:nvPicPr>
          <p:cNvPr id="13329" name="Afbeelding 27">
            <a:extLst>
              <a:ext uri="{FF2B5EF4-FFF2-40B4-BE49-F238E27FC236}">
                <a16:creationId xmlns:a16="http://schemas.microsoft.com/office/drawing/2014/main" id="{FCF2E42B-E87C-45F5-AD73-59BC8D987A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22" t="3760" r="58788" b="2962"/>
          <a:stretch>
            <a:fillRect/>
          </a:stretch>
        </p:blipFill>
        <p:spPr bwMode="auto">
          <a:xfrm>
            <a:off x="0" y="466725"/>
            <a:ext cx="1766888" cy="469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1" name="Picture 31" descr="https://caribischnetwerk.ntr.nl/files/2019/03/MVI_5878_Moment.jpg">
            <a:extLst>
              <a:ext uri="{FF2B5EF4-FFF2-40B4-BE49-F238E27FC236}">
                <a16:creationId xmlns:a16="http://schemas.microsoft.com/office/drawing/2014/main" id="{36AE01E0-097E-495B-A59E-15E2CBA2FF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77" b="27271"/>
          <a:stretch>
            <a:fillRect/>
          </a:stretch>
        </p:blipFill>
        <p:spPr bwMode="auto">
          <a:xfrm>
            <a:off x="3603625" y="3833813"/>
            <a:ext cx="3890962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Afbeelding 27">
            <a:extLst>
              <a:ext uri="{FF2B5EF4-FFF2-40B4-BE49-F238E27FC236}">
                <a16:creationId xmlns:a16="http://schemas.microsoft.com/office/drawing/2014/main" id="{EC933B99-01B3-47E6-B815-5A8457E098B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793" y="1355940"/>
            <a:ext cx="1484885" cy="991160"/>
          </a:xfrm>
          <a:prstGeom prst="rect">
            <a:avLst/>
          </a:prstGeom>
        </p:spPr>
      </p:pic>
      <p:sp>
        <p:nvSpPr>
          <p:cNvPr id="29" name="Tekstvak 28">
            <a:extLst>
              <a:ext uri="{FF2B5EF4-FFF2-40B4-BE49-F238E27FC236}">
                <a16:creationId xmlns:a16="http://schemas.microsoft.com/office/drawing/2014/main" id="{03290281-70C2-47EA-91DB-2E4848328694}"/>
              </a:ext>
            </a:extLst>
          </p:cNvPr>
          <p:cNvSpPr txBox="1"/>
          <p:nvPr/>
        </p:nvSpPr>
        <p:spPr>
          <a:xfrm>
            <a:off x="7694678" y="1355725"/>
            <a:ext cx="1082218" cy="99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lIns="36000" tIns="36000" rIns="36000" bIns="36000" rtlCol="0" anchor="ctr" anchorCtr="0">
            <a:noAutofit/>
          </a:bodyPr>
          <a:lstStyle/>
          <a:p>
            <a:pPr algn="ctr"/>
            <a:r>
              <a:rPr lang="nl-NL" sz="1400" b="1" dirty="0" err="1">
                <a:solidFill>
                  <a:schemeClr val="bg1"/>
                </a:solidFill>
              </a:rPr>
              <a:t>Government</a:t>
            </a:r>
            <a:endParaRPr lang="nl-NL" sz="1400" b="1" dirty="0">
              <a:solidFill>
                <a:schemeClr val="bg1"/>
              </a:solidFill>
            </a:endParaRPr>
          </a:p>
          <a:p>
            <a:pPr algn="ctr"/>
            <a:r>
              <a:rPr lang="nl-NL" sz="1000" b="1" dirty="0">
                <a:solidFill>
                  <a:schemeClr val="bg1"/>
                </a:solidFill>
              </a:rPr>
              <a:t>(Monarch </a:t>
            </a:r>
            <a:r>
              <a:rPr lang="nl-NL" sz="1000" b="1" dirty="0" err="1">
                <a:solidFill>
                  <a:schemeClr val="bg1"/>
                </a:solidFill>
              </a:rPr>
              <a:t>and</a:t>
            </a:r>
            <a:r>
              <a:rPr lang="nl-NL" sz="1000" b="1" dirty="0">
                <a:solidFill>
                  <a:schemeClr val="bg1"/>
                </a:solidFill>
              </a:rPr>
              <a:t> ministers)</a:t>
            </a:r>
          </a:p>
        </p:txBody>
      </p:sp>
      <p:grpSp>
        <p:nvGrpSpPr>
          <p:cNvPr id="3" name="Groep 2">
            <a:extLst>
              <a:ext uri="{FF2B5EF4-FFF2-40B4-BE49-F238E27FC236}">
                <a16:creationId xmlns:a16="http://schemas.microsoft.com/office/drawing/2014/main" id="{7D168431-3793-43E9-B79B-1D0CD0CE0981}"/>
              </a:ext>
            </a:extLst>
          </p:cNvPr>
          <p:cNvGrpSpPr/>
          <p:nvPr/>
        </p:nvGrpSpPr>
        <p:grpSpPr>
          <a:xfrm>
            <a:off x="4787392" y="1352102"/>
            <a:ext cx="1587567" cy="276999"/>
            <a:chOff x="4787392" y="1352102"/>
            <a:chExt cx="1587567" cy="276999"/>
          </a:xfrm>
        </p:grpSpPr>
        <p:sp>
          <p:nvSpPr>
            <p:cNvPr id="30" name="Vijfhoek 35">
              <a:extLst>
                <a:ext uri="{FF2B5EF4-FFF2-40B4-BE49-F238E27FC236}">
                  <a16:creationId xmlns:a16="http://schemas.microsoft.com/office/drawing/2014/main" id="{B2F35174-32F5-4FE0-9188-3B7D2DDC2A9A}"/>
                </a:ext>
              </a:extLst>
            </p:cNvPr>
            <p:cNvSpPr/>
            <p:nvPr/>
          </p:nvSpPr>
          <p:spPr>
            <a:xfrm rot="10800000">
              <a:off x="4787392" y="1355344"/>
              <a:ext cx="1587567" cy="251999"/>
            </a:xfrm>
            <a:prstGeom prst="homePlate">
              <a:avLst/>
            </a:prstGeom>
            <a:solidFill>
              <a:schemeClr val="bg1"/>
            </a:solidFill>
            <a:ln>
              <a:noFill/>
            </a:ln>
            <a:effectLst>
              <a:outerShdw blurRad="38100" dir="5400000" algn="ctr" rotWithShape="0">
                <a:schemeClr val="tx2">
                  <a:lumMod val="75000"/>
                  <a:lumOff val="2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8DCC21A5-D951-4436-87A2-13F331931CB0}"/>
                </a:ext>
              </a:extLst>
            </p:cNvPr>
            <p:cNvSpPr/>
            <p:nvPr/>
          </p:nvSpPr>
          <p:spPr>
            <a:xfrm>
              <a:off x="5124798" y="1352102"/>
              <a:ext cx="983047" cy="276999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nl-NL" sz="1200" spc="100" dirty="0"/>
                <a:t>APPOINTS</a:t>
              </a:r>
            </a:p>
          </p:txBody>
        </p:sp>
      </p:grpSp>
      <p:grpSp>
        <p:nvGrpSpPr>
          <p:cNvPr id="32" name="Groeperen 49">
            <a:extLst>
              <a:ext uri="{FF2B5EF4-FFF2-40B4-BE49-F238E27FC236}">
                <a16:creationId xmlns:a16="http://schemas.microsoft.com/office/drawing/2014/main" id="{82E2D18B-3E71-4449-92A9-7F4612E43BCF}"/>
              </a:ext>
            </a:extLst>
          </p:cNvPr>
          <p:cNvGrpSpPr/>
          <p:nvPr/>
        </p:nvGrpSpPr>
        <p:grpSpPr>
          <a:xfrm>
            <a:off x="4225204" y="2045566"/>
            <a:ext cx="276999" cy="1052596"/>
            <a:chOff x="3981556" y="2160396"/>
            <a:chExt cx="276999" cy="1052596"/>
          </a:xfrm>
        </p:grpSpPr>
        <p:sp>
          <p:nvSpPr>
            <p:cNvPr id="33" name="Vijfhoek 23">
              <a:extLst>
                <a:ext uri="{FF2B5EF4-FFF2-40B4-BE49-F238E27FC236}">
                  <a16:creationId xmlns:a16="http://schemas.microsoft.com/office/drawing/2014/main" id="{7C1E3C89-1E5C-4EE3-8352-E8FD8591FD57}"/>
                </a:ext>
              </a:extLst>
            </p:cNvPr>
            <p:cNvSpPr/>
            <p:nvPr/>
          </p:nvSpPr>
          <p:spPr>
            <a:xfrm rot="16200000">
              <a:off x="3643237" y="2566878"/>
              <a:ext cx="936000" cy="251999"/>
            </a:xfrm>
            <a:prstGeom prst="homePlate">
              <a:avLst/>
            </a:prstGeom>
            <a:solidFill>
              <a:schemeClr val="bg1"/>
            </a:solidFill>
            <a:ln>
              <a:noFill/>
            </a:ln>
            <a:effectLst>
              <a:outerShdw blurRad="38100" dir="5400000" algn="ctr" rotWithShape="0">
                <a:schemeClr val="tx2">
                  <a:lumMod val="75000"/>
                  <a:lumOff val="2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4" name="Rechthoek 33">
              <a:extLst>
                <a:ext uri="{FF2B5EF4-FFF2-40B4-BE49-F238E27FC236}">
                  <a16:creationId xmlns:a16="http://schemas.microsoft.com/office/drawing/2014/main" id="{118CF419-D7D2-47E4-8B30-7770C388857D}"/>
                </a:ext>
              </a:extLst>
            </p:cNvPr>
            <p:cNvSpPr/>
            <p:nvPr/>
          </p:nvSpPr>
          <p:spPr>
            <a:xfrm rot="16200000">
              <a:off x="3593758" y="2548194"/>
              <a:ext cx="1052596" cy="276999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nl-NL" sz="1200" kern="0" spc="100" dirty="0"/>
                <a:t>DECISION</a:t>
              </a:r>
              <a:endParaRPr lang="nl-NL" spc="100" dirty="0"/>
            </a:p>
          </p:txBody>
        </p:sp>
      </p:grpSp>
      <p:grpSp>
        <p:nvGrpSpPr>
          <p:cNvPr id="35" name="Groeperen 50">
            <a:extLst>
              <a:ext uri="{FF2B5EF4-FFF2-40B4-BE49-F238E27FC236}">
                <a16:creationId xmlns:a16="http://schemas.microsoft.com/office/drawing/2014/main" id="{A6DD0653-A65D-4D08-89EA-F83EA7AB2AFE}"/>
              </a:ext>
            </a:extLst>
          </p:cNvPr>
          <p:cNvGrpSpPr/>
          <p:nvPr/>
        </p:nvGrpSpPr>
        <p:grpSpPr>
          <a:xfrm>
            <a:off x="3658533" y="2008854"/>
            <a:ext cx="276999" cy="1138385"/>
            <a:chOff x="2422131" y="2087356"/>
            <a:chExt cx="276999" cy="1138385"/>
          </a:xfrm>
        </p:grpSpPr>
        <p:sp>
          <p:nvSpPr>
            <p:cNvPr id="36" name="Vijfhoek 32">
              <a:extLst>
                <a:ext uri="{FF2B5EF4-FFF2-40B4-BE49-F238E27FC236}">
                  <a16:creationId xmlns:a16="http://schemas.microsoft.com/office/drawing/2014/main" id="{28BE0380-E0B0-467B-B92C-BE5D7CA396B3}"/>
                </a:ext>
              </a:extLst>
            </p:cNvPr>
            <p:cNvSpPr/>
            <p:nvPr/>
          </p:nvSpPr>
          <p:spPr>
            <a:xfrm rot="5400000">
              <a:off x="2091894" y="2566878"/>
              <a:ext cx="936000" cy="251999"/>
            </a:xfrm>
            <a:prstGeom prst="homePlate">
              <a:avLst/>
            </a:prstGeom>
            <a:solidFill>
              <a:schemeClr val="bg1"/>
            </a:solidFill>
            <a:ln>
              <a:noFill/>
            </a:ln>
            <a:effectLst>
              <a:outerShdw blurRad="38100" dir="5400000" algn="ctr" rotWithShape="0">
                <a:schemeClr val="tx2">
                  <a:lumMod val="75000"/>
                  <a:lumOff val="2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7" name="Rechthoek 36">
              <a:extLst>
                <a:ext uri="{FF2B5EF4-FFF2-40B4-BE49-F238E27FC236}">
                  <a16:creationId xmlns:a16="http://schemas.microsoft.com/office/drawing/2014/main" id="{F26D2EDB-EB5F-45A3-A869-B85E5B5FFE10}"/>
                </a:ext>
              </a:extLst>
            </p:cNvPr>
            <p:cNvSpPr/>
            <p:nvPr/>
          </p:nvSpPr>
          <p:spPr>
            <a:xfrm rot="16200000">
              <a:off x="1991438" y="2518049"/>
              <a:ext cx="1138385" cy="276999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nl-NL" sz="1200" kern="0" spc="100" dirty="0"/>
                <a:t>PROPOSAL</a:t>
              </a:r>
              <a:endParaRPr lang="nl-NL" sz="1200" spc="100" dirty="0"/>
            </a:p>
          </p:txBody>
        </p:sp>
      </p:grpSp>
      <p:sp>
        <p:nvSpPr>
          <p:cNvPr id="38" name="Tijdelijke aanduiding voor voettekst 3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</p:spPr>
        <p:txBody>
          <a:bodyPr/>
          <a:lstStyle/>
          <a:p>
            <a:r>
              <a:rPr lang="nl-NL" dirty="0">
                <a:solidFill>
                  <a:srgbClr val="FFFFFF"/>
                </a:solidFill>
              </a:rPr>
              <a:t>Saba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 autoUpdateAnimBg="0"/>
      <p:bldP spid="11" grpId="0" animBg="1" autoUpdateAnimBg="0"/>
      <p:bldP spid="12" grpId="0" animBg="1" autoUpdateAnimBg="0"/>
      <p:bldP spid="13" grpId="0" animBg="1" autoUpdateAnimBg="0"/>
      <p:bldP spid="29" grpId="0" animBg="1"/>
    </p:bldLst>
  </p:timing>
</p:sld>
</file>

<file path=ppt/theme/theme1.xml><?xml version="1.0" encoding="utf-8"?>
<a:theme xmlns:a="http://schemas.openxmlformats.org/drawingml/2006/main" name="ProDemos powerpointtemplate-NL groen">
  <a:themeElements>
    <a:clrScheme name="ProDemos groen">
      <a:dk1>
        <a:srgbClr val="58A337"/>
      </a:dk1>
      <a:lt1>
        <a:srgbClr val="FFFFFF"/>
      </a:lt1>
      <a:dk2>
        <a:srgbClr val="1A1918"/>
      </a:dk2>
      <a:lt2>
        <a:srgbClr val="E7E6E6"/>
      </a:lt2>
      <a:accent1>
        <a:srgbClr val="00B3E6"/>
      </a:accent1>
      <a:accent2>
        <a:srgbClr val="58A337"/>
      </a:accent2>
      <a:accent3>
        <a:srgbClr val="FCC241"/>
      </a:accent3>
      <a:accent4>
        <a:srgbClr val="EB5B24"/>
      </a:accent4>
      <a:accent5>
        <a:srgbClr val="D7007E"/>
      </a:accent5>
      <a:accent6>
        <a:srgbClr val="C7B8A3"/>
      </a:accent6>
      <a:hlink>
        <a:srgbClr val="00B3E6"/>
      </a:hlink>
      <a:folHlink>
        <a:srgbClr val="C7B8A3"/>
      </a:folHlink>
    </a:clrScheme>
    <a:fontScheme name="Office-them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oDemos powerpointtemplate-NL groen.pptx" id="{5FEADEC3-9408-0F43-ADC5-2A5DD6B59C01}" vid="{8C26B10D-7E0B-AE45-A999-1EFF06FCC7BF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ProDemos powerpointtemplate-NL groen</Template>
  <TotalTime>857</TotalTime>
  <Words>32</Words>
  <Application>Microsoft Office PowerPoint</Application>
  <PresentationFormat>Diavoorstelling (16:9)</PresentationFormat>
  <Paragraphs>19</Paragraphs>
  <Slides>1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</vt:i4>
      </vt:variant>
    </vt:vector>
  </HeadingPairs>
  <TitlesOfParts>
    <vt:vector size="4" baseType="lpstr">
      <vt:lpstr>Arial</vt:lpstr>
      <vt:lpstr>Calibri</vt:lpstr>
      <vt:lpstr>ProDemos powerpointtemplate-NL groen</vt:lpstr>
      <vt:lpstr>Power within the public entity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Sedi van Loon</dc:creator>
  <cp:lastModifiedBy>Sedi van Loon</cp:lastModifiedBy>
  <cp:revision>41</cp:revision>
  <cp:lastPrinted>2017-06-07T13:51:27Z</cp:lastPrinted>
  <dcterms:created xsi:type="dcterms:W3CDTF">2018-06-15T13:06:26Z</dcterms:created>
  <dcterms:modified xsi:type="dcterms:W3CDTF">2020-12-15T10:46:33Z</dcterms:modified>
</cp:coreProperties>
</file>