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79" r:id="rId2"/>
    <p:sldId id="296" r:id="rId3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6" autoAdjust="0"/>
    <p:restoredTop sz="87101" autoAdjust="0"/>
  </p:normalViewPr>
  <p:slideViewPr>
    <p:cSldViewPr snapToGrid="0" snapToObjects="1">
      <p:cViewPr varScale="1">
        <p:scale>
          <a:sx n="97" d="100"/>
          <a:sy n="97" d="100"/>
        </p:scale>
        <p:origin x="72" y="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E8468767-DA79-4DC7-B6A0-1140E2BD53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266AC08F-A2F0-4BF2-B909-B3CBC8B7CA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717DEA42-22FD-45F5-9E96-AD9F6D9A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EE2288-E900-4AD4-BA38-D17609A5EF98}" type="slidenum">
              <a:rPr lang="nl-NL" alt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nl-NL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gebouw, wit, bed&#10;&#10;Automatisch gegenereerde beschrijving">
            <a:extLst>
              <a:ext uri="{FF2B5EF4-FFF2-40B4-BE49-F238E27FC236}">
                <a16:creationId xmlns:a16="http://schemas.microsoft.com/office/drawing/2014/main" id="{5E714CDC-B07D-4F28-8564-D7CE4ED69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1" t="2804" r="777" b="3607"/>
          <a:stretch/>
        </p:blipFill>
        <p:spPr>
          <a:xfrm>
            <a:off x="171450" y="501820"/>
            <a:ext cx="8762396" cy="3322863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Hier de titel van de presentatie invoegen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13326" y="129738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293962" y="3780000"/>
            <a:ext cx="7495438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altLang="en-US" sz="4000" dirty="0">
                <a:solidFill>
                  <a:srgbClr val="FFFFFF"/>
                </a:solidFill>
                <a:cs typeface="Calibri" panose="020F0502020204030204" pitchFamily="34" charset="0"/>
              </a:rPr>
              <a:t>Het openbaar </a:t>
            </a:r>
            <a:r>
              <a:rPr lang="nl-NL" altLang="en-US" sz="4000">
                <a:solidFill>
                  <a:srgbClr val="FFFFFF"/>
                </a:solidFill>
                <a:cs typeface="Calibri" panose="020F0502020204030204" pitchFamily="34" charset="0"/>
              </a:rPr>
              <a:t>lichaam Bonaire</a:t>
            </a:r>
            <a:endParaRPr lang="nl-NL" altLang="en-US" sz="40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" y="767447"/>
            <a:ext cx="2049577" cy="79857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965"/>
            <a:ext cx="2049577" cy="7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67A56A3-82EC-4FDC-BC0F-066BF36E6B74}"/>
              </a:ext>
            </a:extLst>
          </p:cNvPr>
          <p:cNvSpPr/>
          <p:nvPr/>
        </p:nvSpPr>
        <p:spPr>
          <a:xfrm>
            <a:off x="7694678" y="1355940"/>
            <a:ext cx="1082218" cy="989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</a:pPr>
            <a:r>
              <a:rPr lang="nl-NL" altLang="en-US" sz="32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3314" name="Picture 33" descr="Eilandsraad met motie tegen korting op PCN pensioenen">
            <a:extLst>
              <a:ext uri="{FF2B5EF4-FFF2-40B4-BE49-F238E27FC236}">
                <a16:creationId xmlns:a16="http://schemas.microsoft.com/office/drawing/2014/main" id="{FCA3F0FC-5292-4B10-8F48-0499183B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t="25810" r="125" b="33611"/>
          <a:stretch>
            <a:fillRect/>
          </a:stretch>
        </p:blipFill>
        <p:spPr bwMode="auto">
          <a:xfrm>
            <a:off x="3603625" y="2608263"/>
            <a:ext cx="3254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9" descr="https://bonaire.nu/wp-content/uploads/2019/09/BC-VERKLARING-DAG-VAN-DE-PERS.jpg">
            <a:extLst>
              <a:ext uri="{FF2B5EF4-FFF2-40B4-BE49-F238E27FC236}">
                <a16:creationId xmlns:a16="http://schemas.microsoft.com/office/drawing/2014/main" id="{B41C1AE4-0159-495B-8472-0E2978C6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14716" r="25107" b="32007"/>
          <a:stretch>
            <a:fillRect/>
          </a:stretch>
        </p:blipFill>
        <p:spPr bwMode="auto">
          <a:xfrm>
            <a:off x="3600450" y="1355725"/>
            <a:ext cx="142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kstvak 30">
            <a:extLst>
              <a:ext uri="{FF2B5EF4-FFF2-40B4-BE49-F238E27FC236}">
                <a16:creationId xmlns:a16="http://schemas.microsoft.com/office/drawing/2014/main" id="{2389C40D-88FB-4A6D-BD54-3AF9452DF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1863725"/>
            <a:ext cx="1439862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9" tIns="35999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3200" b="1" dirty="0">
                <a:solidFill>
                  <a:schemeClr val="tx1"/>
                </a:solidFill>
              </a:rPr>
              <a:t>?</a:t>
            </a:r>
            <a:endParaRPr lang="nl-NL" altLang="en-US" b="1" dirty="0">
              <a:solidFill>
                <a:schemeClr val="tx1"/>
              </a:solidFill>
            </a:endParaRPr>
          </a:p>
        </p:txBody>
      </p:sp>
      <p:sp>
        <p:nvSpPr>
          <p:cNvPr id="13317" name="Tekstvak 31">
            <a:extLst>
              <a:ext uri="{FF2B5EF4-FFF2-40B4-BE49-F238E27FC236}">
                <a16:creationId xmlns:a16="http://schemas.microsoft.com/office/drawing/2014/main" id="{70007628-58A1-4CCD-8D19-66FAB85EE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1355725"/>
            <a:ext cx="1439862" cy="503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9" tIns="35999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318" name="Tekstvak 37">
            <a:extLst>
              <a:ext uri="{FF2B5EF4-FFF2-40B4-BE49-F238E27FC236}">
                <a16:creationId xmlns:a16="http://schemas.microsoft.com/office/drawing/2014/main" id="{D258BD86-F3D9-495C-BACE-03096698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2603500"/>
            <a:ext cx="1439862" cy="989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9" tIns="35999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3200" b="1" dirty="0">
                <a:solidFill>
                  <a:schemeClr val="tx1"/>
                </a:solidFill>
              </a:rPr>
              <a:t>?</a:t>
            </a:r>
            <a:endParaRPr lang="nl-NL" altLang="en-US" b="1" dirty="0">
              <a:solidFill>
                <a:schemeClr val="tx1"/>
              </a:solidFill>
            </a:endParaRPr>
          </a:p>
        </p:txBody>
      </p:sp>
      <p:sp>
        <p:nvSpPr>
          <p:cNvPr id="13319" name="Tekstvak 38">
            <a:extLst>
              <a:ext uri="{FF2B5EF4-FFF2-40B4-BE49-F238E27FC236}">
                <a16:creationId xmlns:a16="http://schemas.microsoft.com/office/drawing/2014/main" id="{97820CBA-0061-4290-957C-9D01FE8C9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3833813"/>
            <a:ext cx="1439862" cy="989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9" tIns="0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ekstvak 20">
            <a:extLst>
              <a:ext uri="{FF2B5EF4-FFF2-40B4-BE49-F238E27FC236}">
                <a16:creationId xmlns:a16="http://schemas.microsoft.com/office/drawing/2014/main" id="{404E3340-5B75-4309-A39B-DB11BBB9A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1863725"/>
            <a:ext cx="1439862" cy="504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5999" tIns="35999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1400" b="1" dirty="0">
                <a:solidFill>
                  <a:srgbClr val="FFFFFF"/>
                </a:solidFill>
              </a:rPr>
              <a:t>Gedeputeerden</a:t>
            </a:r>
          </a:p>
        </p:txBody>
      </p:sp>
      <p:sp>
        <p:nvSpPr>
          <p:cNvPr id="13321" name="Titel 2">
            <a:extLst>
              <a:ext uri="{FF2B5EF4-FFF2-40B4-BE49-F238E27FC236}">
                <a16:creationId xmlns:a16="http://schemas.microsoft.com/office/drawing/2014/main" id="{9DB46A39-2808-40E6-8D59-5943C3D889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6711" y="671287"/>
            <a:ext cx="6852783" cy="900113"/>
          </a:xfrm>
        </p:spPr>
        <p:txBody>
          <a:bodyPr/>
          <a:lstStyle/>
          <a:p>
            <a:pPr eaLnBrk="1" hangingPunct="1"/>
            <a:r>
              <a:rPr altLang="en-US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macht</a:t>
            </a:r>
            <a:r>
              <a:rPr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binnen</a:t>
            </a:r>
            <a:r>
              <a:rPr altLang="en-US" dirty="0">
                <a:latin typeface="Calibri" panose="020F0502020204030204" pitchFamily="34" charset="0"/>
                <a:cs typeface="Calibri" panose="020F0502020204030204" pitchFamily="34" charset="0"/>
              </a:rPr>
              <a:t> het </a:t>
            </a:r>
            <a:r>
              <a:rPr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openbaar</a:t>
            </a:r>
            <a:r>
              <a:rPr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lichaam</a:t>
            </a:r>
            <a:endParaRPr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vak 19">
            <a:extLst>
              <a:ext uri="{FF2B5EF4-FFF2-40B4-BE49-F238E27FC236}">
                <a16:creationId xmlns:a16="http://schemas.microsoft.com/office/drawing/2014/main" id="{E85D9FD2-1FD3-4CD2-AE3E-97A46A776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1355725"/>
            <a:ext cx="1439862" cy="503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5999" tIns="35999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1400" b="1">
                <a:solidFill>
                  <a:srgbClr val="FFFFFF"/>
                </a:solidFill>
              </a:rPr>
              <a:t>Gezaghebber</a:t>
            </a:r>
          </a:p>
        </p:txBody>
      </p:sp>
      <p:sp>
        <p:nvSpPr>
          <p:cNvPr id="12" name="Tekstvak 22">
            <a:extLst>
              <a:ext uri="{FF2B5EF4-FFF2-40B4-BE49-F238E27FC236}">
                <a16:creationId xmlns:a16="http://schemas.microsoft.com/office/drawing/2014/main" id="{6C31331A-60D7-49CF-9122-E98C5C491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2603500"/>
            <a:ext cx="1439862" cy="989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5999" tIns="35999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1400" b="1">
                <a:solidFill>
                  <a:srgbClr val="FFFFFF"/>
                </a:solidFill>
              </a:rPr>
              <a:t>Eilandsraad</a:t>
            </a:r>
          </a:p>
        </p:txBody>
      </p:sp>
      <p:sp>
        <p:nvSpPr>
          <p:cNvPr id="13" name="Tekstvak 24">
            <a:extLst>
              <a:ext uri="{FF2B5EF4-FFF2-40B4-BE49-F238E27FC236}">
                <a16:creationId xmlns:a16="http://schemas.microsoft.com/office/drawing/2014/main" id="{4EB1691F-87AE-4D5B-AC4E-A8806207C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3833813"/>
            <a:ext cx="1439862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5999" tIns="0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1400" b="1" dirty="0">
                <a:solidFill>
                  <a:srgbClr val="FFFFFF"/>
                </a:solidFill>
              </a:rPr>
              <a:t>Kiezers </a:t>
            </a:r>
            <a:br>
              <a:rPr lang="nl-NL" altLang="en-US" sz="1400" b="1" dirty="0">
                <a:solidFill>
                  <a:srgbClr val="FFFFFF"/>
                </a:solidFill>
              </a:rPr>
            </a:br>
            <a:r>
              <a:rPr lang="nl-NL" altLang="en-US" sz="1000" b="1" dirty="0">
                <a:solidFill>
                  <a:srgbClr val="FFFFFF"/>
                </a:solidFill>
              </a:rPr>
              <a:t>(burgers)</a:t>
            </a:r>
          </a:p>
        </p:txBody>
      </p:sp>
      <p:grpSp>
        <p:nvGrpSpPr>
          <p:cNvPr id="13325" name="Groeperen 11">
            <a:extLst>
              <a:ext uri="{FF2B5EF4-FFF2-40B4-BE49-F238E27FC236}">
                <a16:creationId xmlns:a16="http://schemas.microsoft.com/office/drawing/2014/main" id="{3A8A96C6-DEA1-45C8-AAB9-28425665BDC8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3409950"/>
            <a:ext cx="1016000" cy="631825"/>
            <a:chOff x="2259500" y="3322474"/>
            <a:chExt cx="1015404" cy="719998"/>
          </a:xfrm>
        </p:grpSpPr>
        <p:sp>
          <p:nvSpPr>
            <p:cNvPr id="15" name="Vijfhoek 8">
              <a:extLst>
                <a:ext uri="{FF2B5EF4-FFF2-40B4-BE49-F238E27FC236}">
                  <a16:creationId xmlns:a16="http://schemas.microsoft.com/office/drawing/2014/main" id="{793D2A28-5936-4877-86FF-20EB206E5736}"/>
                </a:ext>
              </a:extLst>
            </p:cNvPr>
            <p:cNvSpPr/>
            <p:nvPr/>
          </p:nvSpPr>
          <p:spPr>
            <a:xfrm rot="16200004">
              <a:off x="1971689" y="3610285"/>
              <a:ext cx="719998" cy="1443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min f33 f32"/>
                <a:gd name="f38" fmla="+- f6 f36 0"/>
                <a:gd name="f39" fmla="*/ f37 f7 1"/>
                <a:gd name="f40" fmla="*/ f39 1 100000"/>
                <a:gd name="f41" fmla="*/ f38 f26 1"/>
                <a:gd name="f42" fmla="+- f29 0 f40"/>
                <a:gd name="f43" fmla="+- f42 f29 0"/>
                <a:gd name="f44" fmla="*/ f42 1 2"/>
                <a:gd name="f45" fmla="*/ f42 f26 1"/>
                <a:gd name="f46" fmla="*/ f43 1 2"/>
                <a:gd name="f47" fmla="*/ f44 f26 1"/>
                <a:gd name="f48" fmla="*/ f4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7" y="f31"/>
                </a:cxn>
                <a:cxn ang="f25">
                  <a:pos x="f47" y="f34"/>
                </a:cxn>
              </a:cxnLst>
              <a:rect l="f31" t="f31" r="f48" b="f34"/>
              <a:pathLst>
                <a:path>
                  <a:moveTo>
                    <a:pt x="f31" y="f31"/>
                  </a:moveTo>
                  <a:lnTo>
                    <a:pt x="f45" y="f31"/>
                  </a:lnTo>
                  <a:lnTo>
                    <a:pt x="f35" y="f41"/>
                  </a:lnTo>
                  <a:lnTo>
                    <a:pt x="f45" y="f34"/>
                  </a:lnTo>
                  <a:lnTo>
                    <a:pt x="f31" y="f34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  <a:prstDash val="solid"/>
            </a:ln>
            <a:effectLst>
              <a:outerShdw dir="16200000" algn="tl">
                <a:srgbClr val="3B3838"/>
              </a:outerShdw>
            </a:effectLst>
          </p:spPr>
          <p:txBody>
            <a:bodyPr anchor="ctr" anchorCtr="1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350" kern="0" spc="300" dirty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Rechthoek 28">
              <a:extLst>
                <a:ext uri="{FF2B5EF4-FFF2-40B4-BE49-F238E27FC236}">
                  <a16:creationId xmlns:a16="http://schemas.microsoft.com/office/drawing/2014/main" id="{47DE3C90-084C-4B86-BDC9-B2C23E178A6C}"/>
                </a:ext>
              </a:extLst>
            </p:cNvPr>
            <p:cNvSpPr/>
            <p:nvPr/>
          </p:nvSpPr>
          <p:spPr>
            <a:xfrm>
              <a:off x="2403877" y="3550413"/>
              <a:ext cx="871027" cy="27678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anchorCtr="1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200" kern="0" spc="300" dirty="0">
                  <a:solidFill>
                    <a:srgbClr val="1A1918"/>
                  </a:solidFill>
                  <a:latin typeface="Calibri"/>
                  <a:cs typeface="+mn-cs"/>
                </a:rPr>
                <a:t>KIEZEN</a:t>
              </a:r>
              <a:endParaRPr lang="nl-NL" sz="1350" kern="0" spc="300" dirty="0">
                <a:solidFill>
                  <a:srgbClr val="1A1918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3326" name="Groeperen 42">
            <a:extLst>
              <a:ext uri="{FF2B5EF4-FFF2-40B4-BE49-F238E27FC236}">
                <a16:creationId xmlns:a16="http://schemas.microsoft.com/office/drawing/2014/main" id="{055E9E98-AF0F-44EF-9C1D-6ACBB45CF30E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2266950"/>
            <a:ext cx="996950" cy="685800"/>
            <a:chOff x="2259500" y="2098724"/>
            <a:chExt cx="995763" cy="719998"/>
          </a:xfrm>
        </p:grpSpPr>
        <p:sp>
          <p:nvSpPr>
            <p:cNvPr id="18" name="Vijfhoek 53">
              <a:extLst>
                <a:ext uri="{FF2B5EF4-FFF2-40B4-BE49-F238E27FC236}">
                  <a16:creationId xmlns:a16="http://schemas.microsoft.com/office/drawing/2014/main" id="{8DB6ACB6-FA78-47E7-A0E3-BDBCBB8F0F23}"/>
                </a:ext>
              </a:extLst>
            </p:cNvPr>
            <p:cNvSpPr/>
            <p:nvPr/>
          </p:nvSpPr>
          <p:spPr>
            <a:xfrm rot="16200004">
              <a:off x="1971646" y="2386578"/>
              <a:ext cx="719998" cy="1442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min f33 f32"/>
                <a:gd name="f38" fmla="+- f6 f36 0"/>
                <a:gd name="f39" fmla="*/ f37 f7 1"/>
                <a:gd name="f40" fmla="*/ f39 1 100000"/>
                <a:gd name="f41" fmla="*/ f38 f26 1"/>
                <a:gd name="f42" fmla="+- f29 0 f40"/>
                <a:gd name="f43" fmla="+- f42 f29 0"/>
                <a:gd name="f44" fmla="*/ f42 1 2"/>
                <a:gd name="f45" fmla="*/ f42 f26 1"/>
                <a:gd name="f46" fmla="*/ f43 1 2"/>
                <a:gd name="f47" fmla="*/ f44 f26 1"/>
                <a:gd name="f48" fmla="*/ f4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7" y="f31"/>
                </a:cxn>
                <a:cxn ang="f25">
                  <a:pos x="f47" y="f34"/>
                </a:cxn>
              </a:cxnLst>
              <a:rect l="f31" t="f31" r="f48" b="f34"/>
              <a:pathLst>
                <a:path>
                  <a:moveTo>
                    <a:pt x="f31" y="f31"/>
                  </a:moveTo>
                  <a:lnTo>
                    <a:pt x="f45" y="f31"/>
                  </a:lnTo>
                  <a:lnTo>
                    <a:pt x="f35" y="f41"/>
                  </a:lnTo>
                  <a:lnTo>
                    <a:pt x="f45" y="f34"/>
                  </a:lnTo>
                  <a:lnTo>
                    <a:pt x="f31" y="f34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  <a:prstDash val="solid"/>
            </a:ln>
            <a:effectLst>
              <a:outerShdw dir="16200000" algn="tl">
                <a:srgbClr val="3B3838"/>
              </a:outerShdw>
            </a:effectLst>
          </p:spPr>
          <p:txBody>
            <a:bodyPr anchor="ctr" anchorCtr="1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350" kern="0" spc="30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Rechthoek 54">
              <a:extLst>
                <a:ext uri="{FF2B5EF4-FFF2-40B4-BE49-F238E27FC236}">
                  <a16:creationId xmlns:a16="http://schemas.microsoft.com/office/drawing/2014/main" id="{EFE12305-4B15-456C-906F-20C40CFDAF00}"/>
                </a:ext>
              </a:extLst>
            </p:cNvPr>
            <p:cNvSpPr/>
            <p:nvPr/>
          </p:nvSpPr>
          <p:spPr>
            <a:xfrm>
              <a:off x="2405376" y="2205390"/>
              <a:ext cx="849887" cy="27666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anchorCtr="1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200" kern="0" spc="300" dirty="0">
                  <a:solidFill>
                    <a:srgbClr val="1A1918"/>
                  </a:solidFill>
                  <a:latin typeface="Calibri"/>
                  <a:cs typeface="+mn-cs"/>
                </a:rPr>
                <a:t>KIEZEN</a:t>
              </a:r>
              <a:endParaRPr lang="nl-NL" sz="1350" kern="0" spc="300" dirty="0">
                <a:solidFill>
                  <a:srgbClr val="1A1918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3329" name="Afbeelding 27">
            <a:extLst>
              <a:ext uri="{FF2B5EF4-FFF2-40B4-BE49-F238E27FC236}">
                <a16:creationId xmlns:a16="http://schemas.microsoft.com/office/drawing/2014/main" id="{FCF2E42B-E87C-45F5-AD73-59BC8D987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3760" r="58788" b="2962"/>
          <a:stretch>
            <a:fillRect/>
          </a:stretch>
        </p:blipFill>
        <p:spPr bwMode="auto">
          <a:xfrm>
            <a:off x="0" y="466725"/>
            <a:ext cx="176688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ijdelijke aanduiding voor voettekst 3">
            <a:extLst>
              <a:ext uri="{FF2B5EF4-FFF2-40B4-BE49-F238E27FC236}">
                <a16:creationId xmlns:a16="http://schemas.microsoft.com/office/drawing/2014/main" id="{411847A0-C5ED-452F-98CB-707CB6D53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119063"/>
            <a:ext cx="6435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1100" b="1" dirty="0">
                <a:solidFill>
                  <a:srgbClr val="FFFFFF"/>
                </a:solidFill>
              </a:rPr>
              <a:t>Krachtenveld Bonaire</a:t>
            </a:r>
          </a:p>
        </p:txBody>
      </p:sp>
      <p:pic>
        <p:nvPicPr>
          <p:cNvPr id="13331" name="Picture 31" descr="https://caribischnetwerk.ntr.nl/files/2019/03/MVI_5878_Moment.jpg">
            <a:extLst>
              <a:ext uri="{FF2B5EF4-FFF2-40B4-BE49-F238E27FC236}">
                <a16:creationId xmlns:a16="http://schemas.microsoft.com/office/drawing/2014/main" id="{36AE01E0-097E-495B-A59E-15E2CBA2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7" b="27271"/>
          <a:stretch>
            <a:fillRect/>
          </a:stretch>
        </p:blipFill>
        <p:spPr bwMode="auto">
          <a:xfrm>
            <a:off x="3576638" y="3833813"/>
            <a:ext cx="38909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EC933B99-01B3-47E6-B815-5A8457E09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93" y="1355940"/>
            <a:ext cx="1484885" cy="991160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03290281-70C2-47EA-91DB-2E4848328694}"/>
              </a:ext>
            </a:extLst>
          </p:cNvPr>
          <p:cNvSpPr txBox="1"/>
          <p:nvPr/>
        </p:nvSpPr>
        <p:spPr>
          <a:xfrm>
            <a:off x="7694678" y="1355725"/>
            <a:ext cx="1082218" cy="99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Regering</a:t>
            </a:r>
          </a:p>
          <a:p>
            <a:pPr algn="ctr"/>
            <a:r>
              <a:rPr lang="nl-NL" sz="1000" b="1" dirty="0">
                <a:solidFill>
                  <a:schemeClr val="bg1"/>
                </a:solidFill>
              </a:rPr>
              <a:t>(koning en ministers)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7D168431-3793-43E9-B79B-1D0CD0CE0981}"/>
              </a:ext>
            </a:extLst>
          </p:cNvPr>
          <p:cNvGrpSpPr/>
          <p:nvPr/>
        </p:nvGrpSpPr>
        <p:grpSpPr>
          <a:xfrm>
            <a:off x="4787392" y="1352102"/>
            <a:ext cx="1587567" cy="276999"/>
            <a:chOff x="4787392" y="1352102"/>
            <a:chExt cx="1587567" cy="276999"/>
          </a:xfrm>
        </p:grpSpPr>
        <p:sp>
          <p:nvSpPr>
            <p:cNvPr id="30" name="Vijfhoek 35">
              <a:extLst>
                <a:ext uri="{FF2B5EF4-FFF2-40B4-BE49-F238E27FC236}">
                  <a16:creationId xmlns:a16="http://schemas.microsoft.com/office/drawing/2014/main" id="{B2F35174-32F5-4FE0-9188-3B7D2DDC2A9A}"/>
                </a:ext>
              </a:extLst>
            </p:cNvPr>
            <p:cNvSpPr/>
            <p:nvPr/>
          </p:nvSpPr>
          <p:spPr>
            <a:xfrm rot="10800000">
              <a:off x="4787392" y="1355344"/>
              <a:ext cx="1587567" cy="25199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8DCC21A5-D951-4436-87A2-13F331931CB0}"/>
                </a:ext>
              </a:extLst>
            </p:cNvPr>
            <p:cNvSpPr/>
            <p:nvPr/>
          </p:nvSpPr>
          <p:spPr>
            <a:xfrm>
              <a:off x="5124798" y="1352102"/>
              <a:ext cx="983047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100" dirty="0"/>
                <a:t>BENOEMT</a:t>
              </a:r>
              <a:endParaRPr lang="nl-NL" spc="100" dirty="0"/>
            </a:p>
          </p:txBody>
        </p:sp>
      </p:grpSp>
      <p:grpSp>
        <p:nvGrpSpPr>
          <p:cNvPr id="32" name="Groeperen 49">
            <a:extLst>
              <a:ext uri="{FF2B5EF4-FFF2-40B4-BE49-F238E27FC236}">
                <a16:creationId xmlns:a16="http://schemas.microsoft.com/office/drawing/2014/main" id="{82E2D18B-3E71-4449-92A9-7F4612E43BCF}"/>
              </a:ext>
            </a:extLst>
          </p:cNvPr>
          <p:cNvGrpSpPr/>
          <p:nvPr/>
        </p:nvGrpSpPr>
        <p:grpSpPr>
          <a:xfrm>
            <a:off x="4225204" y="2045566"/>
            <a:ext cx="276999" cy="1052596"/>
            <a:chOff x="3981556" y="2160396"/>
            <a:chExt cx="276999" cy="1052596"/>
          </a:xfrm>
        </p:grpSpPr>
        <p:sp>
          <p:nvSpPr>
            <p:cNvPr id="33" name="Vijfhoek 23">
              <a:extLst>
                <a:ext uri="{FF2B5EF4-FFF2-40B4-BE49-F238E27FC236}">
                  <a16:creationId xmlns:a16="http://schemas.microsoft.com/office/drawing/2014/main" id="{7C1E3C89-1E5C-4EE3-8352-E8FD8591FD57}"/>
                </a:ext>
              </a:extLst>
            </p:cNvPr>
            <p:cNvSpPr/>
            <p:nvPr/>
          </p:nvSpPr>
          <p:spPr>
            <a:xfrm rot="16200000">
              <a:off x="3643237" y="2566878"/>
              <a:ext cx="936000" cy="25199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118CF419-D7D2-47E4-8B30-7770C388857D}"/>
                </a:ext>
              </a:extLst>
            </p:cNvPr>
            <p:cNvSpPr/>
            <p:nvPr/>
          </p:nvSpPr>
          <p:spPr>
            <a:xfrm rot="16200000">
              <a:off x="3593758" y="2548194"/>
              <a:ext cx="105259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100" dirty="0"/>
                <a:t>BESLUIT</a:t>
              </a:r>
              <a:endParaRPr lang="nl-NL" spc="100" dirty="0"/>
            </a:p>
          </p:txBody>
        </p:sp>
      </p:grpSp>
      <p:grpSp>
        <p:nvGrpSpPr>
          <p:cNvPr id="35" name="Groeperen 50">
            <a:extLst>
              <a:ext uri="{FF2B5EF4-FFF2-40B4-BE49-F238E27FC236}">
                <a16:creationId xmlns:a16="http://schemas.microsoft.com/office/drawing/2014/main" id="{A6DD0653-A65D-4D08-89EA-F83EA7AB2AFE}"/>
              </a:ext>
            </a:extLst>
          </p:cNvPr>
          <p:cNvGrpSpPr/>
          <p:nvPr/>
        </p:nvGrpSpPr>
        <p:grpSpPr>
          <a:xfrm>
            <a:off x="3657798" y="2051749"/>
            <a:ext cx="276999" cy="1052596"/>
            <a:chOff x="2421396" y="2130251"/>
            <a:chExt cx="276999" cy="1052596"/>
          </a:xfrm>
        </p:grpSpPr>
        <p:sp>
          <p:nvSpPr>
            <p:cNvPr id="36" name="Vijfhoek 32">
              <a:extLst>
                <a:ext uri="{FF2B5EF4-FFF2-40B4-BE49-F238E27FC236}">
                  <a16:creationId xmlns:a16="http://schemas.microsoft.com/office/drawing/2014/main" id="{28BE0380-E0B0-467B-B92C-BE5D7CA396B3}"/>
                </a:ext>
              </a:extLst>
            </p:cNvPr>
            <p:cNvSpPr/>
            <p:nvPr/>
          </p:nvSpPr>
          <p:spPr>
            <a:xfrm rot="5400000">
              <a:off x="2091894" y="2566878"/>
              <a:ext cx="936000" cy="25199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F26D2EDB-EB5F-45A3-A869-B85E5B5FFE10}"/>
                </a:ext>
              </a:extLst>
            </p:cNvPr>
            <p:cNvSpPr/>
            <p:nvPr/>
          </p:nvSpPr>
          <p:spPr>
            <a:xfrm rot="16200000">
              <a:off x="2033598" y="2518049"/>
              <a:ext cx="105259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100" dirty="0"/>
                <a:t>VOORSTEL</a:t>
              </a:r>
              <a:endParaRPr lang="nl-NL" spc="1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1" grpId="0" animBg="1" autoUpdateAnimBg="0"/>
      <p:bldP spid="12" grpId="0" animBg="1" autoUpdateAnimBg="0"/>
      <p:bldP spid="13" grpId="0" animBg="1" autoUpdateAnimBg="0"/>
      <p:bldP spid="29" grpId="0" animBg="1"/>
    </p:bldLst>
  </p:timing>
</p:sld>
</file>

<file path=ppt/theme/theme1.xml><?xml version="1.0" encoding="utf-8"?>
<a:theme xmlns:a="http://schemas.openxmlformats.org/drawingml/2006/main" name="ProDemos powerpointtemplate-NL groen">
  <a:themeElements>
    <a:clrScheme name="ProDemos groen">
      <a:dk1>
        <a:srgbClr val="58A337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powerpointtemplate-NL groen.pptx" id="{5FEADEC3-9408-0F43-ADC5-2A5DD6B59C01}" vid="{8C26B10D-7E0B-AE45-A999-1EFF06FCC7B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groen</Template>
  <TotalTime>855</TotalTime>
  <Words>45</Words>
  <Application>Microsoft Office PowerPoint</Application>
  <PresentationFormat>Diavoorstelling (16:9)</PresentationFormat>
  <Paragraphs>22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Calibri</vt:lpstr>
      <vt:lpstr>ProDemos powerpointtemplate-NL groen</vt:lpstr>
      <vt:lpstr>PowerPoint-presentatie</vt:lpstr>
      <vt:lpstr>De macht binnen het openbaar lichaam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Sedi van Loon</dc:creator>
  <cp:lastModifiedBy>Sedi van Loon</cp:lastModifiedBy>
  <cp:revision>40</cp:revision>
  <cp:lastPrinted>2017-06-07T13:51:27Z</cp:lastPrinted>
  <dcterms:created xsi:type="dcterms:W3CDTF">2018-06-15T13:06:26Z</dcterms:created>
  <dcterms:modified xsi:type="dcterms:W3CDTF">2020-12-15T10:44:56Z</dcterms:modified>
</cp:coreProperties>
</file>