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25"/>
  </p:notesMasterIdLst>
  <p:handoutMasterIdLst>
    <p:handoutMasterId r:id="rId26"/>
  </p:handoutMasterIdLst>
  <p:sldIdLst>
    <p:sldId id="297" r:id="rId5"/>
    <p:sldId id="298" r:id="rId6"/>
    <p:sldId id="309" r:id="rId7"/>
    <p:sldId id="292" r:id="rId8"/>
    <p:sldId id="293" r:id="rId9"/>
    <p:sldId id="294" r:id="rId10"/>
    <p:sldId id="296" r:id="rId11"/>
    <p:sldId id="310" r:id="rId12"/>
    <p:sldId id="303" r:id="rId13"/>
    <p:sldId id="287" r:id="rId14"/>
    <p:sldId id="304" r:id="rId15"/>
    <p:sldId id="288" r:id="rId16"/>
    <p:sldId id="305" r:id="rId17"/>
    <p:sldId id="302" r:id="rId18"/>
    <p:sldId id="306" r:id="rId19"/>
    <p:sldId id="299" r:id="rId20"/>
    <p:sldId id="307" r:id="rId21"/>
    <p:sldId id="291" r:id="rId22"/>
    <p:sldId id="308" r:id="rId23"/>
    <p:sldId id="278" r:id="rId24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F1EE02-F0DA-1C07-11CD-EAB3CA3AEA38}" name="Jonnick Kirwan" initials="JK" userId="S::jonnick@prodemos.nl::9a59ccf2-ff56-4baa-9c1a-5e00a0986d43" providerId="AD"/>
  <p188:author id="{F9370D12-D692-DF88-6A29-99D8D6DD1979}" name="Manon van de Vondervoort" initials="MV" userId="S::manon@prodemos.nl::df5901cc-5419-4fde-94df-942ffd649dfc" providerId="AD"/>
  <p188:author id="{72C762C7-E727-46F7-3B95-2078AE538DA5}" name="Bas Banning" initials="BB" userId="S::bas@prodemos.nl::7577e7c9-3863-4282-a3b7-466d1aad20af" providerId="AD"/>
  <p188:author id="{69C7EAFF-5257-5BCC-A44E-11CE66D2D3C4}" name="Sedi van Loon" initials="SvL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7C5969-A524-4C7B-9845-FBE56C19DBD9}" v="3" dt="2023-06-22T14:36:56.494"/>
    <p1510:client id="{E59D4BBC-3894-437B-8F7B-BF7CFFACE1B1}" v="1" dt="2023-06-05T12:44:31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61" autoAdjust="0"/>
  </p:normalViewPr>
  <p:slideViewPr>
    <p:cSldViewPr snapToGrid="0">
      <p:cViewPr varScale="1">
        <p:scale>
          <a:sx n="68" d="100"/>
          <a:sy n="68" d="100"/>
        </p:scale>
        <p:origin x="1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s Banning" userId="7577e7c9-3863-4282-a3b7-466d1aad20af" providerId="ADAL" clId="{C7D4AC47-7F82-47FA-9C0E-B0F49CCAC15C}"/>
    <pc:docChg chg="delSld modSld">
      <pc:chgData name="Bas Banning" userId="7577e7c9-3863-4282-a3b7-466d1aad20af" providerId="ADAL" clId="{C7D4AC47-7F82-47FA-9C0E-B0F49CCAC15C}" dt="2023-05-08T10:59:45.240" v="115"/>
      <pc:docMkLst>
        <pc:docMk/>
      </pc:docMkLst>
      <pc:sldChg chg="del">
        <pc:chgData name="Bas Banning" userId="7577e7c9-3863-4282-a3b7-466d1aad20af" providerId="ADAL" clId="{C7D4AC47-7F82-47FA-9C0E-B0F49CCAC15C}" dt="2023-05-08T10:59:19.143" v="113" actId="2696"/>
        <pc:sldMkLst>
          <pc:docMk/>
          <pc:sldMk cId="510644283" sldId="289"/>
        </pc:sldMkLst>
      </pc:sldChg>
      <pc:sldChg chg="modSp mod">
        <pc:chgData name="Bas Banning" userId="7577e7c9-3863-4282-a3b7-466d1aad20af" providerId="ADAL" clId="{C7D4AC47-7F82-47FA-9C0E-B0F49CCAC15C}" dt="2023-05-08T10:57:30.338" v="65" actId="20577"/>
        <pc:sldMkLst>
          <pc:docMk/>
          <pc:sldMk cId="3754593577" sldId="293"/>
        </pc:sldMkLst>
        <pc:spChg chg="mod">
          <ac:chgData name="Bas Banning" userId="7577e7c9-3863-4282-a3b7-466d1aad20af" providerId="ADAL" clId="{C7D4AC47-7F82-47FA-9C0E-B0F49CCAC15C}" dt="2023-05-08T10:57:30.338" v="65" actId="20577"/>
          <ac:spMkLst>
            <pc:docMk/>
            <pc:sldMk cId="3754593577" sldId="293"/>
            <ac:spMk id="2" creationId="{E9824088-93CF-EC8D-7F04-E59F5A3406A9}"/>
          </ac:spMkLst>
        </pc:spChg>
      </pc:sldChg>
      <pc:sldChg chg="modSp mod">
        <pc:chgData name="Bas Banning" userId="7577e7c9-3863-4282-a3b7-466d1aad20af" providerId="ADAL" clId="{C7D4AC47-7F82-47FA-9C0E-B0F49CCAC15C}" dt="2023-05-08T10:57:42.166" v="74" actId="20577"/>
        <pc:sldMkLst>
          <pc:docMk/>
          <pc:sldMk cId="3820066622" sldId="294"/>
        </pc:sldMkLst>
        <pc:spChg chg="mod">
          <ac:chgData name="Bas Banning" userId="7577e7c9-3863-4282-a3b7-466d1aad20af" providerId="ADAL" clId="{C7D4AC47-7F82-47FA-9C0E-B0F49CCAC15C}" dt="2023-05-08T10:57:42.166" v="74" actId="20577"/>
          <ac:spMkLst>
            <pc:docMk/>
            <pc:sldMk cId="3820066622" sldId="294"/>
            <ac:spMk id="2" creationId="{E9824088-93CF-EC8D-7F04-E59F5A3406A9}"/>
          </ac:spMkLst>
        </pc:spChg>
      </pc:sldChg>
      <pc:sldChg chg="modSp mod">
        <pc:chgData name="Bas Banning" userId="7577e7c9-3863-4282-a3b7-466d1aad20af" providerId="ADAL" clId="{C7D4AC47-7F82-47FA-9C0E-B0F49CCAC15C}" dt="2023-05-08T10:58:09.356" v="92" actId="20577"/>
        <pc:sldMkLst>
          <pc:docMk/>
          <pc:sldMk cId="3715353440" sldId="295"/>
        </pc:sldMkLst>
        <pc:spChg chg="mod">
          <ac:chgData name="Bas Banning" userId="7577e7c9-3863-4282-a3b7-466d1aad20af" providerId="ADAL" clId="{C7D4AC47-7F82-47FA-9C0E-B0F49CCAC15C}" dt="2023-05-08T10:58:09.356" v="92" actId="20577"/>
          <ac:spMkLst>
            <pc:docMk/>
            <pc:sldMk cId="3715353440" sldId="295"/>
            <ac:spMk id="2" creationId="{E9824088-93CF-EC8D-7F04-E59F5A3406A9}"/>
          </ac:spMkLst>
        </pc:spChg>
      </pc:sldChg>
      <pc:sldChg chg="modSp mod">
        <pc:chgData name="Bas Banning" userId="7577e7c9-3863-4282-a3b7-466d1aad20af" providerId="ADAL" clId="{C7D4AC47-7F82-47FA-9C0E-B0F49CCAC15C}" dt="2023-05-08T10:58:28.858" v="112" actId="20577"/>
        <pc:sldMkLst>
          <pc:docMk/>
          <pc:sldMk cId="419233726" sldId="296"/>
        </pc:sldMkLst>
        <pc:spChg chg="mod">
          <ac:chgData name="Bas Banning" userId="7577e7c9-3863-4282-a3b7-466d1aad20af" providerId="ADAL" clId="{C7D4AC47-7F82-47FA-9C0E-B0F49CCAC15C}" dt="2023-05-08T10:58:28.858" v="112" actId="20577"/>
          <ac:spMkLst>
            <pc:docMk/>
            <pc:sldMk cId="419233726" sldId="296"/>
            <ac:spMk id="2" creationId="{E9824088-93CF-EC8D-7F04-E59F5A3406A9}"/>
          </ac:spMkLst>
        </pc:spChg>
      </pc:sldChg>
      <pc:sldChg chg="delCm">
        <pc:chgData name="Bas Banning" userId="7577e7c9-3863-4282-a3b7-466d1aad20af" providerId="ADAL" clId="{C7D4AC47-7F82-47FA-9C0E-B0F49CCAC15C}" dt="2023-05-08T10:56:33.710" v="0"/>
        <pc:sldMkLst>
          <pc:docMk/>
          <pc:sldMk cId="668335697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as Banning" userId="7577e7c9-3863-4282-a3b7-466d1aad20af" providerId="ADAL" clId="{C7D4AC47-7F82-47FA-9C0E-B0F49CCAC15C}" dt="2023-05-08T10:56:33.710" v="0"/>
              <pc2:cmMkLst xmlns:pc2="http://schemas.microsoft.com/office/powerpoint/2019/9/main/command">
                <pc:docMk/>
                <pc:sldMk cId="668335697" sldId="297"/>
                <pc2:cmMk id="{3A15DD93-3971-44B2-B7A2-F7BC67B50ED8}"/>
              </pc2:cmMkLst>
            </pc226:cmChg>
          </p:ext>
        </pc:extLst>
      </pc:sldChg>
      <pc:sldChg chg="delCm">
        <pc:chgData name="Bas Banning" userId="7577e7c9-3863-4282-a3b7-466d1aad20af" providerId="ADAL" clId="{C7D4AC47-7F82-47FA-9C0E-B0F49CCAC15C}" dt="2023-05-08T10:56:44.690" v="1"/>
        <pc:sldMkLst>
          <pc:docMk/>
          <pc:sldMk cId="1277784740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as Banning" userId="7577e7c9-3863-4282-a3b7-466d1aad20af" providerId="ADAL" clId="{C7D4AC47-7F82-47FA-9C0E-B0F49CCAC15C}" dt="2023-05-08T10:56:44.690" v="1"/>
              <pc2:cmMkLst xmlns:pc2="http://schemas.microsoft.com/office/powerpoint/2019/9/main/command">
                <pc:docMk/>
                <pc:sldMk cId="1277784740" sldId="298"/>
                <pc2:cmMk id="{511B3F47-8F35-4417-B811-E182A5B3232E}"/>
              </pc2:cmMkLst>
            </pc226:cmChg>
          </p:ext>
        </pc:extLst>
      </pc:sldChg>
      <pc:sldChg chg="delCm">
        <pc:chgData name="Bas Banning" userId="7577e7c9-3863-4282-a3b7-466d1aad20af" providerId="ADAL" clId="{C7D4AC47-7F82-47FA-9C0E-B0F49CCAC15C}" dt="2023-05-08T10:59:31.164" v="114"/>
        <pc:sldMkLst>
          <pc:docMk/>
          <pc:sldMk cId="1274241284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as Banning" userId="7577e7c9-3863-4282-a3b7-466d1aad20af" providerId="ADAL" clId="{C7D4AC47-7F82-47FA-9C0E-B0F49CCAC15C}" dt="2023-05-08T10:59:31.164" v="114"/>
              <pc2:cmMkLst xmlns:pc2="http://schemas.microsoft.com/office/powerpoint/2019/9/main/command">
                <pc:docMk/>
                <pc:sldMk cId="1274241284" sldId="299"/>
                <pc2:cmMk id="{F29F850B-112A-4B45-A651-CC1023213795}"/>
              </pc2:cmMkLst>
            </pc226:cmChg>
          </p:ext>
        </pc:extLst>
      </pc:sldChg>
      <pc:sldChg chg="delCm">
        <pc:chgData name="Bas Banning" userId="7577e7c9-3863-4282-a3b7-466d1aad20af" providerId="ADAL" clId="{C7D4AC47-7F82-47FA-9C0E-B0F49CCAC15C}" dt="2023-05-08T10:59:45.240" v="115"/>
        <pc:sldMkLst>
          <pc:docMk/>
          <pc:sldMk cId="3920691471" sldId="3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Bas Banning" userId="7577e7c9-3863-4282-a3b7-466d1aad20af" providerId="ADAL" clId="{C7D4AC47-7F82-47FA-9C0E-B0F49CCAC15C}" dt="2023-05-08T10:59:45.240" v="115"/>
              <pc2:cmMkLst xmlns:pc2="http://schemas.microsoft.com/office/powerpoint/2019/9/main/command">
                <pc:docMk/>
                <pc:sldMk cId="3920691471" sldId="302"/>
                <pc2:cmMk id="{CFF24FAF-F764-4B03-996E-7258DF3E53DA}"/>
              </pc2:cmMkLst>
            </pc226:cmChg>
          </p:ext>
        </pc:extLst>
      </pc:sldChg>
    </pc:docChg>
  </pc:docChgLst>
  <pc:docChgLst>
    <pc:chgData name="Manon van de Vondervoort" userId="S::manon@prodemos.nl::df5901cc-5419-4fde-94df-942ffd649dfc" providerId="AD" clId="Web-{FAC84363-83E4-4D2D-1109-823BC06AEAA4}"/>
    <pc:docChg chg="mod modSld">
      <pc:chgData name="Manon van de Vondervoort" userId="S::manon@prodemos.nl::df5901cc-5419-4fde-94df-942ffd649dfc" providerId="AD" clId="Web-{FAC84363-83E4-4D2D-1109-823BC06AEAA4}" dt="2023-05-08T09:12:32.268" v="3" actId="20577"/>
      <pc:docMkLst>
        <pc:docMk/>
      </pc:docMkLst>
      <pc:sldChg chg="modSp">
        <pc:chgData name="Manon van de Vondervoort" userId="S::manon@prodemos.nl::df5901cc-5419-4fde-94df-942ffd649dfc" providerId="AD" clId="Web-{FAC84363-83E4-4D2D-1109-823BC06AEAA4}" dt="2023-05-08T09:12:32.268" v="3" actId="20577"/>
        <pc:sldMkLst>
          <pc:docMk/>
          <pc:sldMk cId="3820066622" sldId="294"/>
        </pc:sldMkLst>
        <pc:spChg chg="mod">
          <ac:chgData name="Manon van de Vondervoort" userId="S::manon@prodemos.nl::df5901cc-5419-4fde-94df-942ffd649dfc" providerId="AD" clId="Web-{FAC84363-83E4-4D2D-1109-823BC06AEAA4}" dt="2023-05-08T09:12:32.268" v="3" actId="20577"/>
          <ac:spMkLst>
            <pc:docMk/>
            <pc:sldMk cId="3820066622" sldId="294"/>
            <ac:spMk id="2" creationId="{E9824088-93CF-EC8D-7F04-E59F5A3406A9}"/>
          </ac:spMkLst>
        </pc:spChg>
      </pc:sldChg>
      <pc:sldChg chg="addCm">
        <pc:chgData name="Manon van de Vondervoort" userId="S::manon@prodemos.nl::df5901cc-5419-4fde-94df-942ffd649dfc" providerId="AD" clId="Web-{FAC84363-83E4-4D2D-1109-823BC06AEAA4}" dt="2023-05-08T09:12:24.267" v="1"/>
        <pc:sldMkLst>
          <pc:docMk/>
          <pc:sldMk cId="1277784740" sldId="29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anon van de Vondervoort" userId="S::manon@prodemos.nl::df5901cc-5419-4fde-94df-942ffd649dfc" providerId="AD" clId="Web-{FAC84363-83E4-4D2D-1109-823BC06AEAA4}" dt="2023-05-08T09:12:24.267" v="1"/>
              <pc2:cmMkLst xmlns:pc2="http://schemas.microsoft.com/office/powerpoint/2019/9/main/command">
                <pc:docMk/>
                <pc:sldMk cId="1277784740" sldId="298"/>
                <pc2:cmMk id="{511B3F47-8F35-4417-B811-E182A5B3232E}"/>
              </pc2:cmMkLst>
            </pc226:cmChg>
          </p:ext>
        </pc:extLst>
      </pc:sldChg>
    </pc:docChg>
  </pc:docChgLst>
  <pc:docChgLst>
    <pc:chgData name="Bas Banning" userId="S::bas@prodemos.nl::7577e7c9-3863-4282-a3b7-466d1aad20af" providerId="AD" clId="Web-{991BE563-8130-4836-B086-9455ED0473AC}"/>
    <pc:docChg chg="addSld delSld modSld sldOrd">
      <pc:chgData name="Bas Banning" userId="S::bas@prodemos.nl::7577e7c9-3863-4282-a3b7-466d1aad20af" providerId="AD" clId="Web-{991BE563-8130-4836-B086-9455ED0473AC}" dt="2023-04-26T11:07:33.313" v="309" actId="20577"/>
      <pc:docMkLst>
        <pc:docMk/>
      </pc:docMkLst>
      <pc:sldChg chg="del">
        <pc:chgData name="Bas Banning" userId="S::bas@prodemos.nl::7577e7c9-3863-4282-a3b7-466d1aad20af" providerId="AD" clId="Web-{991BE563-8130-4836-B086-9455ED0473AC}" dt="2023-04-26T11:06:47.483" v="301"/>
        <pc:sldMkLst>
          <pc:docMk/>
          <pc:sldMk cId="7667022" sldId="279"/>
        </pc:sldMkLst>
      </pc:sldChg>
      <pc:sldChg chg="del">
        <pc:chgData name="Bas Banning" userId="S::bas@prodemos.nl::7577e7c9-3863-4282-a3b7-466d1aad20af" providerId="AD" clId="Web-{991BE563-8130-4836-B086-9455ED0473AC}" dt="2023-04-26T09:53:14.610" v="16"/>
        <pc:sldMkLst>
          <pc:docMk/>
          <pc:sldMk cId="333329764" sldId="282"/>
        </pc:sldMkLst>
      </pc:sldChg>
      <pc:sldChg chg="del">
        <pc:chgData name="Bas Banning" userId="S::bas@prodemos.nl::7577e7c9-3863-4282-a3b7-466d1aad20af" providerId="AD" clId="Web-{991BE563-8130-4836-B086-9455ED0473AC}" dt="2023-04-26T09:53:15.469" v="17"/>
        <pc:sldMkLst>
          <pc:docMk/>
          <pc:sldMk cId="2559645147" sldId="283"/>
        </pc:sldMkLst>
      </pc:sldChg>
      <pc:sldChg chg="addSp delSp modSp modNotes">
        <pc:chgData name="Bas Banning" userId="S::bas@prodemos.nl::7577e7c9-3863-4282-a3b7-466d1aad20af" providerId="AD" clId="Web-{991BE563-8130-4836-B086-9455ED0473AC}" dt="2023-04-26T11:06:18.888" v="299" actId="20577"/>
        <pc:sldMkLst>
          <pc:docMk/>
          <pc:sldMk cId="4124792798" sldId="285"/>
        </pc:sldMkLst>
        <pc:spChg chg="mod">
          <ac:chgData name="Bas Banning" userId="S::bas@prodemos.nl::7577e7c9-3863-4282-a3b7-466d1aad20af" providerId="AD" clId="Web-{991BE563-8130-4836-B086-9455ED0473AC}" dt="2023-04-26T11:06:18.888" v="299" actId="20577"/>
          <ac:spMkLst>
            <pc:docMk/>
            <pc:sldMk cId="4124792798" sldId="285"/>
            <ac:spMk id="2" creationId="{00000000-0000-0000-0000-000000000000}"/>
          </ac:spMkLst>
        </pc:spChg>
        <pc:spChg chg="mod">
          <ac:chgData name="Bas Banning" userId="S::bas@prodemos.nl::7577e7c9-3863-4282-a3b7-466d1aad20af" providerId="AD" clId="Web-{991BE563-8130-4836-B086-9455ED0473AC}" dt="2023-04-26T09:53:08.172" v="15" actId="20577"/>
          <ac:spMkLst>
            <pc:docMk/>
            <pc:sldMk cId="4124792798" sldId="285"/>
            <ac:spMk id="10" creationId="{00000000-0000-0000-0000-000000000000}"/>
          </ac:spMkLst>
        </pc:spChg>
        <pc:grpChg chg="mod">
          <ac:chgData name="Bas Banning" userId="S::bas@prodemos.nl::7577e7c9-3863-4282-a3b7-466d1aad20af" providerId="AD" clId="Web-{991BE563-8130-4836-B086-9455ED0473AC}" dt="2023-04-26T11:05:38.184" v="284" actId="1076"/>
          <ac:grpSpMkLst>
            <pc:docMk/>
            <pc:sldMk cId="4124792798" sldId="285"/>
            <ac:grpSpMk id="5" creationId="{00000000-0000-0000-0000-000000000000}"/>
          </ac:grpSpMkLst>
        </pc:grpChg>
        <pc:picChg chg="add del mod">
          <ac:chgData name="Bas Banning" userId="S::bas@prodemos.nl::7577e7c9-3863-4282-a3b7-466d1aad20af" providerId="AD" clId="Web-{991BE563-8130-4836-B086-9455ED0473AC}" dt="2023-04-26T11:03:23.195" v="258"/>
          <ac:picMkLst>
            <pc:docMk/>
            <pc:sldMk cId="4124792798" sldId="285"/>
            <ac:picMk id="3" creationId="{14678BC2-A0D1-FA1E-C9DE-359BB1A02D28}"/>
          </ac:picMkLst>
        </pc:picChg>
        <pc:picChg chg="add mod ord modCrop">
          <ac:chgData name="Bas Banning" userId="S::bas@prodemos.nl::7577e7c9-3863-4282-a3b7-466d1aad20af" providerId="AD" clId="Web-{991BE563-8130-4836-B086-9455ED0473AC}" dt="2023-04-26T11:06:04.763" v="286"/>
          <ac:picMkLst>
            <pc:docMk/>
            <pc:sldMk cId="4124792798" sldId="285"/>
            <ac:picMk id="4" creationId="{D6C33A65-3DD0-EC63-4CD2-0937DE16379C}"/>
          </ac:picMkLst>
        </pc:picChg>
        <pc:picChg chg="del">
          <ac:chgData name="Bas Banning" userId="S::bas@prodemos.nl::7577e7c9-3863-4282-a3b7-466d1aad20af" providerId="AD" clId="Web-{991BE563-8130-4836-B086-9455ED0473AC}" dt="2023-04-26T11:02:16.880" v="253"/>
          <ac:picMkLst>
            <pc:docMk/>
            <pc:sldMk cId="4124792798" sldId="285"/>
            <ac:picMk id="13" creationId="{1DFD75EE-888F-D5A0-5E84-2EF88DADDCC5}"/>
          </ac:picMkLst>
        </pc:picChg>
      </pc:sldChg>
      <pc:sldChg chg="del">
        <pc:chgData name="Bas Banning" userId="S::bas@prodemos.nl::7577e7c9-3863-4282-a3b7-466d1aad20af" providerId="AD" clId="Web-{991BE563-8130-4836-B086-9455ED0473AC}" dt="2023-04-26T10:01:28.455" v="91"/>
        <pc:sldMkLst>
          <pc:docMk/>
          <pc:sldMk cId="4024669842" sldId="286"/>
        </pc:sldMkLst>
      </pc:sldChg>
      <pc:sldChg chg="addSp delSp modSp modNotes">
        <pc:chgData name="Bas Banning" userId="S::bas@prodemos.nl::7577e7c9-3863-4282-a3b7-466d1aad20af" providerId="AD" clId="Web-{991BE563-8130-4836-B086-9455ED0473AC}" dt="2023-04-26T10:33:56.195" v="208"/>
        <pc:sldMkLst>
          <pc:docMk/>
          <pc:sldMk cId="2559598475" sldId="287"/>
        </pc:sldMkLst>
        <pc:spChg chg="mod">
          <ac:chgData name="Bas Banning" userId="S::bas@prodemos.nl::7577e7c9-3863-4282-a3b7-466d1aad20af" providerId="AD" clId="Web-{991BE563-8130-4836-B086-9455ED0473AC}" dt="2023-04-26T10:33:36.914" v="204" actId="1076"/>
          <ac:spMkLst>
            <pc:docMk/>
            <pc:sldMk cId="2559598475" sldId="287"/>
            <ac:spMk id="2" creationId="{E9824088-93CF-EC8D-7F04-E59F5A3406A9}"/>
          </ac:spMkLst>
        </pc:spChg>
        <pc:spChg chg="mod">
          <ac:chgData name="Bas Banning" userId="S::bas@prodemos.nl::7577e7c9-3863-4282-a3b7-466d1aad20af" providerId="AD" clId="Web-{991BE563-8130-4836-B086-9455ED0473AC}" dt="2023-04-26T09:58:30.730" v="79" actId="20577"/>
          <ac:spMkLst>
            <pc:docMk/>
            <pc:sldMk cId="2559598475" sldId="287"/>
            <ac:spMk id="3" creationId="{0103DC44-E3B7-C6D2-0243-F5E07FC9067E}"/>
          </ac:spMkLst>
        </pc:spChg>
        <pc:picChg chg="add mod ord">
          <ac:chgData name="Bas Banning" userId="S::bas@prodemos.nl::7577e7c9-3863-4282-a3b7-466d1aad20af" providerId="AD" clId="Web-{991BE563-8130-4836-B086-9455ED0473AC}" dt="2023-04-26T10:33:28.554" v="202"/>
          <ac:picMkLst>
            <pc:docMk/>
            <pc:sldMk cId="2559598475" sldId="287"/>
            <ac:picMk id="4" creationId="{57CC2A3C-FED3-E57E-CBDB-0836E0A9ECC6}"/>
          </ac:picMkLst>
        </pc:picChg>
        <pc:picChg chg="del">
          <ac:chgData name="Bas Banning" userId="S::bas@prodemos.nl::7577e7c9-3863-4282-a3b7-466d1aad20af" providerId="AD" clId="Web-{991BE563-8130-4836-B086-9455ED0473AC}" dt="2023-04-26T09:54:08.143" v="21"/>
          <ac:picMkLst>
            <pc:docMk/>
            <pc:sldMk cId="2559598475" sldId="287"/>
            <ac:picMk id="5" creationId="{07A4FC97-5CB7-7226-5943-0D5EFA168AA2}"/>
          </ac:picMkLst>
        </pc:picChg>
      </pc:sldChg>
      <pc:sldChg chg="addSp modSp add replId modNotes">
        <pc:chgData name="Bas Banning" userId="S::bas@prodemos.nl::7577e7c9-3863-4282-a3b7-466d1aad20af" providerId="AD" clId="Web-{991BE563-8130-4836-B086-9455ED0473AC}" dt="2023-04-26T10:35:59.731" v="215"/>
        <pc:sldMkLst>
          <pc:docMk/>
          <pc:sldMk cId="2979187321" sldId="288"/>
        </pc:sldMkLst>
        <pc:spChg chg="mod">
          <ac:chgData name="Bas Banning" userId="S::bas@prodemos.nl::7577e7c9-3863-4282-a3b7-466d1aad20af" providerId="AD" clId="Web-{991BE563-8130-4836-B086-9455ED0473AC}" dt="2023-04-26T10:35:21.230" v="213" actId="1076"/>
          <ac:spMkLst>
            <pc:docMk/>
            <pc:sldMk cId="2979187321" sldId="288"/>
            <ac:spMk id="2" creationId="{E9824088-93CF-EC8D-7F04-E59F5A3406A9}"/>
          </ac:spMkLst>
        </pc:spChg>
        <pc:spChg chg="mod">
          <ac:chgData name="Bas Banning" userId="S::bas@prodemos.nl::7577e7c9-3863-4282-a3b7-466d1aad20af" providerId="AD" clId="Web-{991BE563-8130-4836-B086-9455ED0473AC}" dt="2023-04-26T09:58:35.668" v="81" actId="20577"/>
          <ac:spMkLst>
            <pc:docMk/>
            <pc:sldMk cId="2979187321" sldId="288"/>
            <ac:spMk id="3" creationId="{0103DC44-E3B7-C6D2-0243-F5E07FC9067E}"/>
          </ac:spMkLst>
        </pc:spChg>
        <pc:picChg chg="add mod ord">
          <ac:chgData name="Bas Banning" userId="S::bas@prodemos.nl::7577e7c9-3863-4282-a3b7-466d1aad20af" providerId="AD" clId="Web-{991BE563-8130-4836-B086-9455ED0473AC}" dt="2023-04-26T10:35:16.370" v="212"/>
          <ac:picMkLst>
            <pc:docMk/>
            <pc:sldMk cId="2979187321" sldId="288"/>
            <ac:picMk id="4" creationId="{80F876FB-12EB-A25E-9F4D-5234B3E18B49}"/>
          </ac:picMkLst>
        </pc:picChg>
      </pc:sldChg>
      <pc:sldChg chg="addSp modSp add replId modNotes">
        <pc:chgData name="Bas Banning" userId="S::bas@prodemos.nl::7577e7c9-3863-4282-a3b7-466d1aad20af" providerId="AD" clId="Web-{991BE563-8130-4836-B086-9455ED0473AC}" dt="2023-04-26T10:41:50.634" v="229"/>
        <pc:sldMkLst>
          <pc:docMk/>
          <pc:sldMk cId="510644283" sldId="289"/>
        </pc:sldMkLst>
        <pc:spChg chg="mod">
          <ac:chgData name="Bas Banning" userId="S::bas@prodemos.nl::7577e7c9-3863-4282-a3b7-466d1aad20af" providerId="AD" clId="Web-{991BE563-8130-4836-B086-9455ED0473AC}" dt="2023-04-26T10:38:41.237" v="219" actId="1076"/>
          <ac:spMkLst>
            <pc:docMk/>
            <pc:sldMk cId="510644283" sldId="289"/>
            <ac:spMk id="2" creationId="{E9824088-93CF-EC8D-7F04-E59F5A3406A9}"/>
          </ac:spMkLst>
        </pc:spChg>
        <pc:spChg chg="mod">
          <ac:chgData name="Bas Banning" userId="S::bas@prodemos.nl::7577e7c9-3863-4282-a3b7-466d1aad20af" providerId="AD" clId="Web-{991BE563-8130-4836-B086-9455ED0473AC}" dt="2023-04-26T09:58:42.637" v="83" actId="20577"/>
          <ac:spMkLst>
            <pc:docMk/>
            <pc:sldMk cId="510644283" sldId="289"/>
            <ac:spMk id="3" creationId="{0103DC44-E3B7-C6D2-0243-F5E07FC9067E}"/>
          </ac:spMkLst>
        </pc:spChg>
        <pc:picChg chg="add mod ord">
          <ac:chgData name="Bas Banning" userId="S::bas@prodemos.nl::7577e7c9-3863-4282-a3b7-466d1aad20af" providerId="AD" clId="Web-{991BE563-8130-4836-B086-9455ED0473AC}" dt="2023-04-26T10:39:17.535" v="224" actId="1076"/>
          <ac:picMkLst>
            <pc:docMk/>
            <pc:sldMk cId="510644283" sldId="289"/>
            <ac:picMk id="4" creationId="{BFD3FE5F-C401-612C-5EA5-660241FD1410}"/>
          </ac:picMkLst>
        </pc:picChg>
      </pc:sldChg>
      <pc:sldChg chg="del">
        <pc:chgData name="Bas Banning" userId="S::bas@prodemos.nl::7577e7c9-3863-4282-a3b7-466d1aad20af" providerId="AD" clId="Web-{991BE563-8130-4836-B086-9455ED0473AC}" dt="2023-04-26T09:53:29.095" v="18"/>
        <pc:sldMkLst>
          <pc:docMk/>
          <pc:sldMk cId="3564969067" sldId="289"/>
        </pc:sldMkLst>
      </pc:sldChg>
      <pc:sldChg chg="addSp delSp modSp add replId modNotes">
        <pc:chgData name="Bas Banning" userId="S::bas@prodemos.nl::7577e7c9-3863-4282-a3b7-466d1aad20af" providerId="AD" clId="Web-{991BE563-8130-4836-B086-9455ED0473AC}" dt="2023-04-26T10:59:06.999" v="243"/>
        <pc:sldMkLst>
          <pc:docMk/>
          <pc:sldMk cId="3751393188" sldId="290"/>
        </pc:sldMkLst>
        <pc:spChg chg="mod">
          <ac:chgData name="Bas Banning" userId="S::bas@prodemos.nl::7577e7c9-3863-4282-a3b7-466d1aad20af" providerId="AD" clId="Web-{991BE563-8130-4836-B086-9455ED0473AC}" dt="2023-04-26T10:54:31.629" v="237" actId="1076"/>
          <ac:spMkLst>
            <pc:docMk/>
            <pc:sldMk cId="3751393188" sldId="290"/>
            <ac:spMk id="2" creationId="{E9824088-93CF-EC8D-7F04-E59F5A3406A9}"/>
          </ac:spMkLst>
        </pc:spChg>
        <pc:spChg chg="mod">
          <ac:chgData name="Bas Banning" userId="S::bas@prodemos.nl::7577e7c9-3863-4282-a3b7-466d1aad20af" providerId="AD" clId="Web-{991BE563-8130-4836-B086-9455ED0473AC}" dt="2023-04-26T09:58:52.231" v="87" actId="20577"/>
          <ac:spMkLst>
            <pc:docMk/>
            <pc:sldMk cId="3751393188" sldId="290"/>
            <ac:spMk id="3" creationId="{0103DC44-E3B7-C6D2-0243-F5E07FC9067E}"/>
          </ac:spMkLst>
        </pc:spChg>
        <pc:spChg chg="add del">
          <ac:chgData name="Bas Banning" userId="S::bas@prodemos.nl::7577e7c9-3863-4282-a3b7-466d1aad20af" providerId="AD" clId="Web-{991BE563-8130-4836-B086-9455ED0473AC}" dt="2023-04-26T09:57:00.852" v="60"/>
          <ac:spMkLst>
            <pc:docMk/>
            <pc:sldMk cId="3751393188" sldId="290"/>
            <ac:spMk id="5" creationId="{3D1D3A5D-225E-1C1D-15D4-995678BD81DD}"/>
          </ac:spMkLst>
        </pc:spChg>
        <pc:picChg chg="add mod ord modCrop">
          <ac:chgData name="Bas Banning" userId="S::bas@prodemos.nl::7577e7c9-3863-4282-a3b7-466d1aad20af" providerId="AD" clId="Web-{991BE563-8130-4836-B086-9455ED0473AC}" dt="2023-04-26T10:54:58.786" v="240"/>
          <ac:picMkLst>
            <pc:docMk/>
            <pc:sldMk cId="3751393188" sldId="290"/>
            <ac:picMk id="6" creationId="{6D1685C3-5D31-15DF-5E0E-69CBF781C3D4}"/>
          </ac:picMkLst>
        </pc:picChg>
      </pc:sldChg>
      <pc:sldChg chg="del">
        <pc:chgData name="Bas Banning" userId="S::bas@prodemos.nl::7577e7c9-3863-4282-a3b7-466d1aad20af" providerId="AD" clId="Web-{991BE563-8130-4836-B086-9455ED0473AC}" dt="2023-04-26T09:53:33.783" v="19"/>
        <pc:sldMkLst>
          <pc:docMk/>
          <pc:sldMk cId="3824343123" sldId="290"/>
        </pc:sldMkLst>
      </pc:sldChg>
      <pc:sldChg chg="addSp modSp add replId">
        <pc:chgData name="Bas Banning" userId="S::bas@prodemos.nl::7577e7c9-3863-4282-a3b7-466d1aad20af" providerId="AD" clId="Web-{991BE563-8130-4836-B086-9455ED0473AC}" dt="2023-04-26T11:01:14.472" v="251" actId="14100"/>
        <pc:sldMkLst>
          <pc:docMk/>
          <pc:sldMk cId="3191601679" sldId="291"/>
        </pc:sldMkLst>
        <pc:spChg chg="mod">
          <ac:chgData name="Bas Banning" userId="S::bas@prodemos.nl::7577e7c9-3863-4282-a3b7-466d1aad20af" providerId="AD" clId="Web-{991BE563-8130-4836-B086-9455ED0473AC}" dt="2023-04-26T11:01:14.472" v="251" actId="14100"/>
          <ac:spMkLst>
            <pc:docMk/>
            <pc:sldMk cId="3191601679" sldId="291"/>
            <ac:spMk id="2" creationId="{E9824088-93CF-EC8D-7F04-E59F5A3406A9}"/>
          </ac:spMkLst>
        </pc:spChg>
        <pc:spChg chg="mod">
          <ac:chgData name="Bas Banning" userId="S::bas@prodemos.nl::7577e7c9-3863-4282-a3b7-466d1aad20af" providerId="AD" clId="Web-{991BE563-8130-4836-B086-9455ED0473AC}" dt="2023-04-26T10:01:25.346" v="90" actId="20577"/>
          <ac:spMkLst>
            <pc:docMk/>
            <pc:sldMk cId="3191601679" sldId="291"/>
            <ac:spMk id="3" creationId="{0103DC44-E3B7-C6D2-0243-F5E07FC9067E}"/>
          </ac:spMkLst>
        </pc:spChg>
        <pc:picChg chg="add mod ord">
          <ac:chgData name="Bas Banning" userId="S::bas@prodemos.nl::7577e7c9-3863-4282-a3b7-466d1aad20af" providerId="AD" clId="Web-{991BE563-8130-4836-B086-9455ED0473AC}" dt="2023-04-26T11:01:01.799" v="249"/>
          <ac:picMkLst>
            <pc:docMk/>
            <pc:sldMk cId="3191601679" sldId="291"/>
            <ac:picMk id="4" creationId="{B9006FBB-E22A-255B-0DFF-88B1610F103B}"/>
          </ac:picMkLst>
        </pc:picChg>
      </pc:sldChg>
      <pc:sldChg chg="addSp modSp add replId modNotes">
        <pc:chgData name="Bas Banning" userId="S::bas@prodemos.nl::7577e7c9-3863-4282-a3b7-466d1aad20af" providerId="AD" clId="Web-{991BE563-8130-4836-B086-9455ED0473AC}" dt="2023-04-26T10:31:28.487" v="196"/>
        <pc:sldMkLst>
          <pc:docMk/>
          <pc:sldMk cId="1074874109" sldId="292"/>
        </pc:sldMkLst>
        <pc:spChg chg="mod">
          <ac:chgData name="Bas Banning" userId="S::bas@prodemos.nl::7577e7c9-3863-4282-a3b7-466d1aad20af" providerId="AD" clId="Web-{991BE563-8130-4836-B086-9455ED0473AC}" dt="2023-04-26T10:31:21.424" v="195" actId="1076"/>
          <ac:spMkLst>
            <pc:docMk/>
            <pc:sldMk cId="1074874109" sldId="292"/>
            <ac:spMk id="2" creationId="{E9824088-93CF-EC8D-7F04-E59F5A3406A9}"/>
          </ac:spMkLst>
        </pc:spChg>
        <pc:spChg chg="mod">
          <ac:chgData name="Bas Banning" userId="S::bas@prodemos.nl::7577e7c9-3863-4282-a3b7-466d1aad20af" providerId="AD" clId="Web-{991BE563-8130-4836-B086-9455ED0473AC}" dt="2023-04-26T10:02:46.474" v="108" actId="20577"/>
          <ac:spMkLst>
            <pc:docMk/>
            <pc:sldMk cId="1074874109" sldId="292"/>
            <ac:spMk id="3" creationId="{0103DC44-E3B7-C6D2-0243-F5E07FC9067E}"/>
          </ac:spMkLst>
        </pc:spChg>
        <pc:picChg chg="add mod ord">
          <ac:chgData name="Bas Banning" userId="S::bas@prodemos.nl::7577e7c9-3863-4282-a3b7-466d1aad20af" providerId="AD" clId="Web-{991BE563-8130-4836-B086-9455ED0473AC}" dt="2023-04-26T10:31:28.487" v="196"/>
          <ac:picMkLst>
            <pc:docMk/>
            <pc:sldMk cId="1074874109" sldId="292"/>
            <ac:picMk id="4" creationId="{7F77A1FD-44F9-AD37-1084-B5016718F3A4}"/>
          </ac:picMkLst>
        </pc:picChg>
      </pc:sldChg>
      <pc:sldChg chg="addSp modSp add replId modNotes">
        <pc:chgData name="Bas Banning" userId="S::bas@prodemos.nl::7577e7c9-3863-4282-a3b7-466d1aad20af" providerId="AD" clId="Web-{991BE563-8130-4836-B086-9455ED0473AC}" dt="2023-04-26T10:19:58.807" v="178" actId="1076"/>
        <pc:sldMkLst>
          <pc:docMk/>
          <pc:sldMk cId="3754593577" sldId="293"/>
        </pc:sldMkLst>
        <pc:spChg chg="mod">
          <ac:chgData name="Bas Banning" userId="S::bas@prodemos.nl::7577e7c9-3863-4282-a3b7-466d1aad20af" providerId="AD" clId="Web-{991BE563-8130-4836-B086-9455ED0473AC}" dt="2023-04-26T10:03:20.475" v="114" actId="14100"/>
          <ac:spMkLst>
            <pc:docMk/>
            <pc:sldMk cId="3754593577" sldId="293"/>
            <ac:spMk id="2" creationId="{E9824088-93CF-EC8D-7F04-E59F5A3406A9}"/>
          </ac:spMkLst>
        </pc:spChg>
        <pc:picChg chg="add mod ord">
          <ac:chgData name="Bas Banning" userId="S::bas@prodemos.nl::7577e7c9-3863-4282-a3b7-466d1aad20af" providerId="AD" clId="Web-{991BE563-8130-4836-B086-9455ED0473AC}" dt="2023-04-26T10:19:58.807" v="178" actId="1076"/>
          <ac:picMkLst>
            <pc:docMk/>
            <pc:sldMk cId="3754593577" sldId="293"/>
            <ac:picMk id="4" creationId="{F8A44660-99BA-0539-23AE-2A69D253A25C}"/>
          </ac:picMkLst>
        </pc:picChg>
      </pc:sldChg>
      <pc:sldChg chg="addSp modSp add replId modNotes">
        <pc:chgData name="Bas Banning" userId="S::bas@prodemos.nl::7577e7c9-3863-4282-a3b7-466d1aad20af" providerId="AD" clId="Web-{991BE563-8130-4836-B086-9455ED0473AC}" dt="2023-04-26T10:21:02.372" v="187" actId="14100"/>
        <pc:sldMkLst>
          <pc:docMk/>
          <pc:sldMk cId="3820066622" sldId="294"/>
        </pc:sldMkLst>
        <pc:spChg chg="mod">
          <ac:chgData name="Bas Banning" userId="S::bas@prodemos.nl::7577e7c9-3863-4282-a3b7-466d1aad20af" providerId="AD" clId="Web-{991BE563-8130-4836-B086-9455ED0473AC}" dt="2023-04-26T10:20:32.417" v="185" actId="20577"/>
          <ac:spMkLst>
            <pc:docMk/>
            <pc:sldMk cId="3820066622" sldId="294"/>
            <ac:spMk id="2" creationId="{E9824088-93CF-EC8D-7F04-E59F5A3406A9}"/>
          </ac:spMkLst>
        </pc:spChg>
        <pc:picChg chg="add mod ord">
          <ac:chgData name="Bas Banning" userId="S::bas@prodemos.nl::7577e7c9-3863-4282-a3b7-466d1aad20af" providerId="AD" clId="Web-{991BE563-8130-4836-B086-9455ED0473AC}" dt="2023-04-26T10:21:02.372" v="187" actId="14100"/>
          <ac:picMkLst>
            <pc:docMk/>
            <pc:sldMk cId="3820066622" sldId="294"/>
            <ac:picMk id="4" creationId="{41B89378-D887-35C3-2D23-0E9758DEC4D8}"/>
          </ac:picMkLst>
        </pc:picChg>
      </pc:sldChg>
      <pc:sldChg chg="addSp modSp add replId modNotes">
        <pc:chgData name="Bas Banning" userId="S::bas@prodemos.nl::7577e7c9-3863-4282-a3b7-466d1aad20af" providerId="AD" clId="Web-{991BE563-8130-4836-B086-9455ED0473AC}" dt="2023-04-26T10:15:24.203" v="161"/>
        <pc:sldMkLst>
          <pc:docMk/>
          <pc:sldMk cId="3715353440" sldId="295"/>
        </pc:sldMkLst>
        <pc:spChg chg="mod">
          <ac:chgData name="Bas Banning" userId="S::bas@prodemos.nl::7577e7c9-3863-4282-a3b7-466d1aad20af" providerId="AD" clId="Web-{991BE563-8130-4836-B086-9455ED0473AC}" dt="2023-04-26T10:14:46.296" v="159" actId="1076"/>
          <ac:spMkLst>
            <pc:docMk/>
            <pc:sldMk cId="3715353440" sldId="295"/>
            <ac:spMk id="2" creationId="{E9824088-93CF-EC8D-7F04-E59F5A3406A9}"/>
          </ac:spMkLst>
        </pc:spChg>
        <pc:picChg chg="add mod ord">
          <ac:chgData name="Bas Banning" userId="S::bas@prodemos.nl::7577e7c9-3863-4282-a3b7-466d1aad20af" providerId="AD" clId="Web-{991BE563-8130-4836-B086-9455ED0473AC}" dt="2023-04-26T10:14:39.593" v="158" actId="1076"/>
          <ac:picMkLst>
            <pc:docMk/>
            <pc:sldMk cId="3715353440" sldId="295"/>
            <ac:picMk id="4" creationId="{1662F297-FFA4-5700-B557-B26FCAD3A87F}"/>
          </ac:picMkLst>
        </pc:picChg>
      </pc:sldChg>
      <pc:sldChg chg="addSp modSp add replId modNotes">
        <pc:chgData name="Bas Banning" userId="S::bas@prodemos.nl::7577e7c9-3863-4282-a3b7-466d1aad20af" providerId="AD" clId="Web-{991BE563-8130-4836-B086-9455ED0473AC}" dt="2023-04-26T10:11:16.617" v="150"/>
        <pc:sldMkLst>
          <pc:docMk/>
          <pc:sldMk cId="419233726" sldId="296"/>
        </pc:sldMkLst>
        <pc:spChg chg="mod">
          <ac:chgData name="Bas Banning" userId="S::bas@prodemos.nl::7577e7c9-3863-4282-a3b7-466d1aad20af" providerId="AD" clId="Web-{991BE563-8130-4836-B086-9455ED0473AC}" dt="2023-04-26T10:10:33.709" v="147" actId="14100"/>
          <ac:spMkLst>
            <pc:docMk/>
            <pc:sldMk cId="419233726" sldId="296"/>
            <ac:spMk id="2" creationId="{E9824088-93CF-EC8D-7F04-E59F5A3406A9}"/>
          </ac:spMkLst>
        </pc:spChg>
        <pc:picChg chg="add mod ord">
          <ac:chgData name="Bas Banning" userId="S::bas@prodemos.nl::7577e7c9-3863-4282-a3b7-466d1aad20af" providerId="AD" clId="Web-{991BE563-8130-4836-B086-9455ED0473AC}" dt="2023-04-26T10:10:41.319" v="148" actId="1076"/>
          <ac:picMkLst>
            <pc:docMk/>
            <pc:sldMk cId="419233726" sldId="296"/>
            <ac:picMk id="4" creationId="{8738F41F-62A8-54CE-42FF-4CE8CF2E1C4C}"/>
          </ac:picMkLst>
        </pc:picChg>
      </pc:sldChg>
      <pc:sldChg chg="modSp add replId">
        <pc:chgData name="Bas Banning" userId="S::bas@prodemos.nl::7577e7c9-3863-4282-a3b7-466d1aad20af" providerId="AD" clId="Web-{991BE563-8130-4836-B086-9455ED0473AC}" dt="2023-04-26T11:06:59.531" v="304" actId="20577"/>
        <pc:sldMkLst>
          <pc:docMk/>
          <pc:sldMk cId="668335697" sldId="297"/>
        </pc:sldMkLst>
        <pc:spChg chg="mod">
          <ac:chgData name="Bas Banning" userId="S::bas@prodemos.nl::7577e7c9-3863-4282-a3b7-466d1aad20af" providerId="AD" clId="Web-{991BE563-8130-4836-B086-9455ED0473AC}" dt="2023-04-26T11:06:59.531" v="304" actId="20577"/>
          <ac:spMkLst>
            <pc:docMk/>
            <pc:sldMk cId="668335697" sldId="297"/>
            <ac:spMk id="10" creationId="{00000000-0000-0000-0000-000000000000}"/>
          </ac:spMkLst>
        </pc:spChg>
        <pc:grpChg chg="mod">
          <ac:chgData name="Bas Banning" userId="S::bas@prodemos.nl::7577e7c9-3863-4282-a3b7-466d1aad20af" providerId="AD" clId="Web-{991BE563-8130-4836-B086-9455ED0473AC}" dt="2023-04-26T11:06:52.718" v="302" actId="1076"/>
          <ac:grpSpMkLst>
            <pc:docMk/>
            <pc:sldMk cId="668335697" sldId="297"/>
            <ac:grpSpMk id="5" creationId="{00000000-0000-0000-0000-000000000000}"/>
          </ac:grpSpMkLst>
        </pc:grpChg>
      </pc:sldChg>
      <pc:sldChg chg="modSp add ord replId">
        <pc:chgData name="Bas Banning" userId="S::bas@prodemos.nl::7577e7c9-3863-4282-a3b7-466d1aad20af" providerId="AD" clId="Web-{991BE563-8130-4836-B086-9455ED0473AC}" dt="2023-04-26T11:07:33.313" v="309" actId="20577"/>
        <pc:sldMkLst>
          <pc:docMk/>
          <pc:sldMk cId="1277784740" sldId="298"/>
        </pc:sldMkLst>
        <pc:spChg chg="mod">
          <ac:chgData name="Bas Banning" userId="S::bas@prodemos.nl::7577e7c9-3863-4282-a3b7-466d1aad20af" providerId="AD" clId="Web-{991BE563-8130-4836-B086-9455ED0473AC}" dt="2023-04-26T11:07:33.313" v="309" actId="20577"/>
          <ac:spMkLst>
            <pc:docMk/>
            <pc:sldMk cId="1277784740" sldId="298"/>
            <ac:spMk id="10" creationId="{00000000-0000-0000-0000-000000000000}"/>
          </ac:spMkLst>
        </pc:spChg>
      </pc:sldChg>
    </pc:docChg>
  </pc:docChgLst>
  <pc:docChgLst>
    <pc:chgData name="Bas Banning" userId="7577e7c9-3863-4282-a3b7-466d1aad20af" providerId="ADAL" clId="{E59D4BBC-3894-437B-8F7B-BF7CFFACE1B1}"/>
    <pc:docChg chg="custSel delSld modSld">
      <pc:chgData name="Bas Banning" userId="7577e7c9-3863-4282-a3b7-466d1aad20af" providerId="ADAL" clId="{E59D4BBC-3894-437B-8F7B-BF7CFFACE1B1}" dt="2023-06-05T12:57:49.043" v="137" actId="20577"/>
      <pc:docMkLst>
        <pc:docMk/>
      </pc:docMkLst>
      <pc:sldChg chg="modSp mod">
        <pc:chgData name="Bas Banning" userId="7577e7c9-3863-4282-a3b7-466d1aad20af" providerId="ADAL" clId="{E59D4BBC-3894-437B-8F7B-BF7CFFACE1B1}" dt="2023-06-05T12:44:20.053" v="51" actId="20577"/>
        <pc:sldMkLst>
          <pc:docMk/>
          <pc:sldMk cId="2559598475" sldId="287"/>
        </pc:sldMkLst>
        <pc:spChg chg="mod">
          <ac:chgData name="Bas Banning" userId="7577e7c9-3863-4282-a3b7-466d1aad20af" providerId="ADAL" clId="{E59D4BBC-3894-437B-8F7B-BF7CFFACE1B1}" dt="2023-06-05T12:44:20.053" v="51" actId="20577"/>
          <ac:spMkLst>
            <pc:docMk/>
            <pc:sldMk cId="2559598475" sldId="287"/>
            <ac:spMk id="2" creationId="{E9824088-93CF-EC8D-7F04-E59F5A3406A9}"/>
          </ac:spMkLst>
        </pc:spChg>
      </pc:sldChg>
      <pc:sldChg chg="modSp mod">
        <pc:chgData name="Bas Banning" userId="7577e7c9-3863-4282-a3b7-466d1aad20af" providerId="ADAL" clId="{E59D4BBC-3894-437B-8F7B-BF7CFFACE1B1}" dt="2023-06-05T12:45:39.878" v="114" actId="20577"/>
        <pc:sldMkLst>
          <pc:docMk/>
          <pc:sldMk cId="2979187321" sldId="288"/>
        </pc:sldMkLst>
        <pc:spChg chg="mod">
          <ac:chgData name="Bas Banning" userId="7577e7c9-3863-4282-a3b7-466d1aad20af" providerId="ADAL" clId="{E59D4BBC-3894-437B-8F7B-BF7CFFACE1B1}" dt="2023-06-05T12:45:39.878" v="114" actId="20577"/>
          <ac:spMkLst>
            <pc:docMk/>
            <pc:sldMk cId="2979187321" sldId="288"/>
            <ac:spMk id="2" creationId="{E9824088-93CF-EC8D-7F04-E59F5A3406A9}"/>
          </ac:spMkLst>
        </pc:spChg>
        <pc:picChg chg="mod">
          <ac:chgData name="Bas Banning" userId="7577e7c9-3863-4282-a3b7-466d1aad20af" providerId="ADAL" clId="{E59D4BBC-3894-437B-8F7B-BF7CFFACE1B1}" dt="2023-06-05T12:45:30.333" v="88" actId="1076"/>
          <ac:picMkLst>
            <pc:docMk/>
            <pc:sldMk cId="2979187321" sldId="288"/>
            <ac:picMk id="4" creationId="{80F876FB-12EB-A25E-9F4D-5234B3E18B49}"/>
          </ac:picMkLst>
        </pc:picChg>
      </pc:sldChg>
      <pc:sldChg chg="addSp delSp modSp mod">
        <pc:chgData name="Bas Banning" userId="7577e7c9-3863-4282-a3b7-466d1aad20af" providerId="ADAL" clId="{E59D4BBC-3894-437B-8F7B-BF7CFFACE1B1}" dt="2023-06-05T12:44:40.341" v="54" actId="1076"/>
        <pc:sldMkLst>
          <pc:docMk/>
          <pc:sldMk cId="3754593577" sldId="293"/>
        </pc:sldMkLst>
        <pc:spChg chg="mod">
          <ac:chgData name="Bas Banning" userId="7577e7c9-3863-4282-a3b7-466d1aad20af" providerId="ADAL" clId="{E59D4BBC-3894-437B-8F7B-BF7CFFACE1B1}" dt="2023-06-05T12:44:40.341" v="54" actId="1076"/>
          <ac:spMkLst>
            <pc:docMk/>
            <pc:sldMk cId="3754593577" sldId="293"/>
            <ac:spMk id="2" creationId="{E9824088-93CF-EC8D-7F04-E59F5A3406A9}"/>
          </ac:spMkLst>
        </pc:spChg>
        <pc:picChg chg="del">
          <ac:chgData name="Bas Banning" userId="7577e7c9-3863-4282-a3b7-466d1aad20af" providerId="ADAL" clId="{E59D4BBC-3894-437B-8F7B-BF7CFFACE1B1}" dt="2023-06-05T12:41:17.741" v="12" actId="478"/>
          <ac:picMkLst>
            <pc:docMk/>
            <pc:sldMk cId="3754593577" sldId="293"/>
            <ac:picMk id="4" creationId="{F8A44660-99BA-0539-23AE-2A69D253A25C}"/>
          </ac:picMkLst>
        </pc:picChg>
        <pc:picChg chg="add mod ord">
          <ac:chgData name="Bas Banning" userId="7577e7c9-3863-4282-a3b7-466d1aad20af" providerId="ADAL" clId="{E59D4BBC-3894-437B-8F7B-BF7CFFACE1B1}" dt="2023-06-05T12:44:35.034" v="53" actId="167"/>
          <ac:picMkLst>
            <pc:docMk/>
            <pc:sldMk cId="3754593577" sldId="293"/>
            <ac:picMk id="5" creationId="{8A4A6617-F401-EBC0-8E96-48F8AC966DE5}"/>
          </ac:picMkLst>
        </pc:picChg>
      </pc:sldChg>
      <pc:sldChg chg="del">
        <pc:chgData name="Bas Banning" userId="7577e7c9-3863-4282-a3b7-466d1aad20af" providerId="ADAL" clId="{E59D4BBC-3894-437B-8F7B-BF7CFFACE1B1}" dt="2023-06-05T12:53:49.867" v="124" actId="47"/>
        <pc:sldMkLst>
          <pc:docMk/>
          <pc:sldMk cId="3715353440" sldId="295"/>
        </pc:sldMkLst>
      </pc:sldChg>
      <pc:sldChg chg="modSp mod">
        <pc:chgData name="Bas Banning" userId="7577e7c9-3863-4282-a3b7-466d1aad20af" providerId="ADAL" clId="{E59D4BBC-3894-437B-8F7B-BF7CFFACE1B1}" dt="2023-06-05T12:57:49.043" v="137" actId="20577"/>
        <pc:sldMkLst>
          <pc:docMk/>
          <pc:sldMk cId="3501697048" sldId="304"/>
        </pc:sldMkLst>
        <pc:spChg chg="mod">
          <ac:chgData name="Bas Banning" userId="7577e7c9-3863-4282-a3b7-466d1aad20af" providerId="ADAL" clId="{E59D4BBC-3894-437B-8F7B-BF7CFFACE1B1}" dt="2023-06-05T12:57:49.043" v="137" actId="20577"/>
          <ac:spMkLst>
            <pc:docMk/>
            <pc:sldMk cId="3501697048" sldId="304"/>
            <ac:spMk id="2" creationId="{E9824088-93CF-EC8D-7F04-E59F5A3406A9}"/>
          </ac:spMkLst>
        </pc:spChg>
      </pc:sldChg>
      <pc:sldChg chg="modSp mod">
        <pc:chgData name="Bas Banning" userId="7577e7c9-3863-4282-a3b7-466d1aad20af" providerId="ADAL" clId="{E59D4BBC-3894-437B-8F7B-BF7CFFACE1B1}" dt="2023-06-05T12:53:13.617" v="123" actId="113"/>
        <pc:sldMkLst>
          <pc:docMk/>
          <pc:sldMk cId="1771367542" sldId="305"/>
        </pc:sldMkLst>
        <pc:spChg chg="mod">
          <ac:chgData name="Bas Banning" userId="7577e7c9-3863-4282-a3b7-466d1aad20af" providerId="ADAL" clId="{E59D4BBC-3894-437B-8F7B-BF7CFFACE1B1}" dt="2023-06-05T12:53:13.617" v="123" actId="113"/>
          <ac:spMkLst>
            <pc:docMk/>
            <pc:sldMk cId="1771367542" sldId="305"/>
            <ac:spMk id="2" creationId="{E9824088-93CF-EC8D-7F04-E59F5A3406A9}"/>
          </ac:spMkLst>
        </pc:spChg>
      </pc:sldChg>
    </pc:docChg>
  </pc:docChgLst>
  <pc:docChgLst>
    <pc:chgData name="Sedi van Loon" userId="e92ac43e-c176-40b7-8001-c8e58642eff9" providerId="ADAL" clId="{3605609F-8AEB-43DC-A60E-AF8E2B1B0210}"/>
    <pc:docChg chg="undo custSel addSld delSld modSld">
      <pc:chgData name="Sedi van Loon" userId="e92ac43e-c176-40b7-8001-c8e58642eff9" providerId="ADAL" clId="{3605609F-8AEB-43DC-A60E-AF8E2B1B0210}" dt="2023-03-20T13:41:01.314" v="72" actId="478"/>
      <pc:docMkLst>
        <pc:docMk/>
      </pc:docMkLst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1666467437" sldId="262"/>
        </pc:sldMkLst>
      </pc:sldChg>
      <pc:sldChg chg="delSp modSp mod">
        <pc:chgData name="Sedi van Loon" userId="e92ac43e-c176-40b7-8001-c8e58642eff9" providerId="ADAL" clId="{3605609F-8AEB-43DC-A60E-AF8E2B1B0210}" dt="2023-03-20T13:36:56.798" v="63" actId="14100"/>
        <pc:sldMkLst>
          <pc:docMk/>
          <pc:sldMk cId="7667022" sldId="279"/>
        </pc:sldMkLst>
        <pc:spChg chg="mod">
          <ac:chgData name="Sedi van Loon" userId="e92ac43e-c176-40b7-8001-c8e58642eff9" providerId="ADAL" clId="{3605609F-8AEB-43DC-A60E-AF8E2B1B0210}" dt="2023-03-20T13:36:56.798" v="63" actId="14100"/>
          <ac:spMkLst>
            <pc:docMk/>
            <pc:sldMk cId="7667022" sldId="279"/>
            <ac:spMk id="10" creationId="{00000000-0000-0000-0000-000000000000}"/>
          </ac:spMkLst>
        </pc:spChg>
        <pc:spChg chg="del">
          <ac:chgData name="Sedi van Loon" userId="e92ac43e-c176-40b7-8001-c8e58642eff9" providerId="ADAL" clId="{3605609F-8AEB-43DC-A60E-AF8E2B1B0210}" dt="2023-03-20T13:36:29.924" v="1" actId="478"/>
          <ac:spMkLst>
            <pc:docMk/>
            <pc:sldMk cId="7667022" sldId="279"/>
            <ac:spMk id="13" creationId="{C0A2635F-17EF-5CD5-3C1D-95222151B79C}"/>
          </ac:spMkLst>
        </pc:spChg>
        <pc:spChg chg="mod">
          <ac:chgData name="Sedi van Loon" userId="e92ac43e-c176-40b7-8001-c8e58642eff9" providerId="ADAL" clId="{3605609F-8AEB-43DC-A60E-AF8E2B1B0210}" dt="2023-03-20T13:36:31.361" v="3" actId="6549"/>
          <ac:spMkLst>
            <pc:docMk/>
            <pc:sldMk cId="7667022" sldId="279"/>
            <ac:spMk id="14" creationId="{00000000-0000-0000-0000-000000000000}"/>
          </ac:spMkLst>
        </pc:spChg>
        <pc:spChg chg="del">
          <ac:chgData name="Sedi van Loon" userId="e92ac43e-c176-40b7-8001-c8e58642eff9" providerId="ADAL" clId="{3605609F-8AEB-43DC-A60E-AF8E2B1B0210}" dt="2023-03-20T13:36:30.335" v="2" actId="478"/>
          <ac:spMkLst>
            <pc:docMk/>
            <pc:sldMk cId="7667022" sldId="279"/>
            <ac:spMk id="17" creationId="{DD5902DD-98D3-87AB-C097-94B1056CEE0C}"/>
          </ac:spMkLst>
        </pc:spChg>
        <pc:grpChg chg="mod">
          <ac:chgData name="Sedi van Loon" userId="e92ac43e-c176-40b7-8001-c8e58642eff9" providerId="ADAL" clId="{3605609F-8AEB-43DC-A60E-AF8E2B1B0210}" dt="2023-03-20T13:36:37.528" v="7" actId="1076"/>
          <ac:grpSpMkLst>
            <pc:docMk/>
            <pc:sldMk cId="7667022" sldId="279"/>
            <ac:grpSpMk id="5" creationId="{00000000-0000-0000-0000-000000000000}"/>
          </ac:grpSpMkLst>
        </pc:grpChg>
        <pc:picChg chg="del">
          <ac:chgData name="Sedi van Loon" userId="e92ac43e-c176-40b7-8001-c8e58642eff9" providerId="ADAL" clId="{3605609F-8AEB-43DC-A60E-AF8E2B1B0210}" dt="2023-03-20T13:36:29.924" v="1" actId="478"/>
          <ac:picMkLst>
            <pc:docMk/>
            <pc:sldMk cId="7667022" sldId="279"/>
            <ac:picMk id="12" creationId="{0217E544-6873-4DDF-5FBC-B3B3DB3725B1}"/>
          </ac:picMkLst>
        </pc:picChg>
        <pc:picChg chg="del">
          <ac:chgData name="Sedi van Loon" userId="e92ac43e-c176-40b7-8001-c8e58642eff9" providerId="ADAL" clId="{3605609F-8AEB-43DC-A60E-AF8E2B1B0210}" dt="2023-03-20T13:36:30.335" v="2" actId="478"/>
          <ac:picMkLst>
            <pc:docMk/>
            <pc:sldMk cId="7667022" sldId="279"/>
            <ac:picMk id="16" creationId="{B0BA8E03-116C-B513-6D93-6038CCB538A6}"/>
          </ac:picMkLst>
        </pc:picChg>
      </pc:sldChg>
      <pc:sldChg chg="addSp modSp new mod">
        <pc:chgData name="Sedi van Loon" userId="e92ac43e-c176-40b7-8001-c8e58642eff9" providerId="ADAL" clId="{3605609F-8AEB-43DC-A60E-AF8E2B1B0210}" dt="2023-03-20T13:37:37.696" v="68" actId="1076"/>
        <pc:sldMkLst>
          <pc:docMk/>
          <pc:sldMk cId="2505811699" sldId="280"/>
        </pc:sldMkLst>
        <pc:picChg chg="add mod">
          <ac:chgData name="Sedi van Loon" userId="e92ac43e-c176-40b7-8001-c8e58642eff9" providerId="ADAL" clId="{3605609F-8AEB-43DC-A60E-AF8E2B1B0210}" dt="2023-03-20T13:37:37.696" v="68" actId="1076"/>
          <ac:picMkLst>
            <pc:docMk/>
            <pc:sldMk cId="2505811699" sldId="280"/>
            <ac:picMk id="5" creationId="{84634FAF-5E26-5C10-242C-5E7E8C7C6C64}"/>
          </ac:picMkLst>
        </pc:picChg>
      </pc:sldChg>
      <pc:sldChg chg="addSp delSp modSp new mod delAnim modAnim">
        <pc:chgData name="Sedi van Loon" userId="e92ac43e-c176-40b7-8001-c8e58642eff9" providerId="ADAL" clId="{3605609F-8AEB-43DC-A60E-AF8E2B1B0210}" dt="2023-03-20T13:41:01.314" v="72" actId="478"/>
        <pc:sldMkLst>
          <pc:docMk/>
          <pc:sldMk cId="1137384064" sldId="281"/>
        </pc:sldMkLst>
        <pc:spChg chg="del">
          <ac:chgData name="Sedi van Loon" userId="e92ac43e-c176-40b7-8001-c8e58642eff9" providerId="ADAL" clId="{3605609F-8AEB-43DC-A60E-AF8E2B1B0210}" dt="2023-03-20T13:39:43.065" v="70"/>
          <ac:spMkLst>
            <pc:docMk/>
            <pc:sldMk cId="1137384064" sldId="281"/>
            <ac:spMk id="3" creationId="{5C045596-3173-92F4-384C-70BC9AC688F7}"/>
          </ac:spMkLst>
        </pc:spChg>
        <pc:spChg chg="add mod">
          <ac:chgData name="Sedi van Loon" userId="e92ac43e-c176-40b7-8001-c8e58642eff9" providerId="ADAL" clId="{3605609F-8AEB-43DC-A60E-AF8E2B1B0210}" dt="2023-03-20T13:41:01.314" v="72" actId="478"/>
          <ac:spMkLst>
            <pc:docMk/>
            <pc:sldMk cId="1137384064" sldId="281"/>
            <ac:spMk id="7" creationId="{6D00BC7D-8F14-6A94-48EB-1D30D65575C9}"/>
          </ac:spMkLst>
        </pc:spChg>
        <pc:picChg chg="add del mod">
          <ac:chgData name="Sedi van Loon" userId="e92ac43e-c176-40b7-8001-c8e58642eff9" providerId="ADAL" clId="{3605609F-8AEB-43DC-A60E-AF8E2B1B0210}" dt="2023-03-20T13:41:01.314" v="72" actId="478"/>
          <ac:picMkLst>
            <pc:docMk/>
            <pc:sldMk cId="1137384064" sldId="281"/>
            <ac:picMk id="5" creationId="{CF247280-D719-F0A9-E21B-25CC56FEA88D}"/>
          </ac:picMkLst>
        </pc:picChg>
      </pc:sldChg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234115516" sldId="285"/>
        </pc:sldMkLst>
      </pc:sldChg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850112320" sldId="289"/>
        </pc:sldMkLst>
      </pc:sldChg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876930358" sldId="290"/>
        </pc:sldMkLst>
      </pc:sldChg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3263019103" sldId="293"/>
        </pc:sldMkLst>
      </pc:sldChg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645333802" sldId="294"/>
        </pc:sldMkLst>
      </pc:sldChg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3814551048" sldId="295"/>
        </pc:sldMkLst>
      </pc:sldChg>
      <pc:sldChg chg="del">
        <pc:chgData name="Sedi van Loon" userId="e92ac43e-c176-40b7-8001-c8e58642eff9" providerId="ADAL" clId="{3605609F-8AEB-43DC-A60E-AF8E2B1B0210}" dt="2023-03-20T13:36:27.561" v="0" actId="47"/>
        <pc:sldMkLst>
          <pc:docMk/>
          <pc:sldMk cId="1175174011" sldId="296"/>
        </pc:sldMkLst>
      </pc:sldChg>
    </pc:docChg>
  </pc:docChgLst>
  <pc:docChgLst>
    <pc:chgData name="Bas Banning" userId="S::bas@prodemos.nl::7577e7c9-3863-4282-a3b7-466d1aad20af" providerId="AD" clId="Web-{E114A351-63AD-8CF7-44FE-0B63B6CD2FA7}"/>
    <pc:docChg chg="mod delSld">
      <pc:chgData name="Bas Banning" userId="S::bas@prodemos.nl::7577e7c9-3863-4282-a3b7-466d1aad20af" providerId="AD" clId="Web-{E114A351-63AD-8CF7-44FE-0B63B6CD2FA7}" dt="2023-05-04T11:26:44.567" v="4"/>
      <pc:docMkLst>
        <pc:docMk/>
      </pc:docMkLst>
      <pc:sldChg chg="del">
        <pc:chgData name="Bas Banning" userId="S::bas@prodemos.nl::7577e7c9-3863-4282-a3b7-466d1aad20af" providerId="AD" clId="Web-{E114A351-63AD-8CF7-44FE-0B63B6CD2FA7}" dt="2023-05-04T11:26:44.567" v="4"/>
        <pc:sldMkLst>
          <pc:docMk/>
          <pc:sldMk cId="3751393188" sldId="290"/>
        </pc:sldMkLst>
      </pc:sldChg>
      <pc:sldChg chg="modCm">
        <pc:chgData name="Bas Banning" userId="S::bas@prodemos.nl::7577e7c9-3863-4282-a3b7-466d1aad20af" providerId="AD" clId="Web-{E114A351-63AD-8CF7-44FE-0B63B6CD2FA7}" dt="2023-05-04T11:24:52.579" v="1"/>
        <pc:sldMkLst>
          <pc:docMk/>
          <pc:sldMk cId="668335697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as Banning" userId="S::bas@prodemos.nl::7577e7c9-3863-4282-a3b7-466d1aad20af" providerId="AD" clId="Web-{E114A351-63AD-8CF7-44FE-0B63B6CD2FA7}" dt="2023-05-04T11:24:52.579" v="1"/>
              <pc2:cmMkLst xmlns:pc2="http://schemas.microsoft.com/office/powerpoint/2019/9/main/command">
                <pc:docMk/>
                <pc:sldMk cId="668335697" sldId="297"/>
                <pc2:cmMk id="{3A15DD93-3971-44B2-B7A2-F7BC67B50ED8}"/>
              </pc2:cmMkLst>
              <pc226:cmRplyChg chg="add">
                <pc226:chgData name="Bas Banning" userId="S::bas@prodemos.nl::7577e7c9-3863-4282-a3b7-466d1aad20af" providerId="AD" clId="Web-{E114A351-63AD-8CF7-44FE-0B63B6CD2FA7}" dt="2023-05-04T11:24:52.579" v="1"/>
                <pc2:cmRplyMkLst xmlns:pc2="http://schemas.microsoft.com/office/powerpoint/2019/9/main/command">
                  <pc:docMk/>
                  <pc:sldMk cId="668335697" sldId="297"/>
                  <pc2:cmMk id="{3A15DD93-3971-44B2-B7A2-F7BC67B50ED8}"/>
                  <pc2:cmRplyMk id="{1796FECB-7E9F-431F-BF2A-ED8A5B9A6A58}"/>
                </pc2:cmRplyMkLst>
              </pc226:cmRplyChg>
            </pc226:cmChg>
          </p:ext>
        </pc:extLst>
      </pc:sldChg>
      <pc:sldChg chg="modCm">
        <pc:chgData name="Bas Banning" userId="S::bas@prodemos.nl::7577e7c9-3863-4282-a3b7-466d1aad20af" providerId="AD" clId="Web-{E114A351-63AD-8CF7-44FE-0B63B6CD2FA7}" dt="2023-05-04T11:25:30.534" v="2"/>
        <pc:sldMkLst>
          <pc:docMk/>
          <pc:sldMk cId="1274241284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as Banning" userId="S::bas@prodemos.nl::7577e7c9-3863-4282-a3b7-466d1aad20af" providerId="AD" clId="Web-{E114A351-63AD-8CF7-44FE-0B63B6CD2FA7}" dt="2023-05-04T11:25:30.534" v="2"/>
              <pc2:cmMkLst xmlns:pc2="http://schemas.microsoft.com/office/powerpoint/2019/9/main/command">
                <pc:docMk/>
                <pc:sldMk cId="1274241284" sldId="299"/>
                <pc2:cmMk id="{F29F850B-112A-4B45-A651-CC1023213795}"/>
              </pc2:cmMkLst>
              <pc226:cmRplyChg chg="add">
                <pc226:chgData name="Bas Banning" userId="S::bas@prodemos.nl::7577e7c9-3863-4282-a3b7-466d1aad20af" providerId="AD" clId="Web-{E114A351-63AD-8CF7-44FE-0B63B6CD2FA7}" dt="2023-05-04T11:25:30.534" v="2"/>
                <pc2:cmRplyMkLst xmlns:pc2="http://schemas.microsoft.com/office/powerpoint/2019/9/main/command">
                  <pc:docMk/>
                  <pc:sldMk cId="1274241284" sldId="299"/>
                  <pc2:cmMk id="{F29F850B-112A-4B45-A651-CC1023213795}"/>
                  <pc2:cmRplyMk id="{EBD860DC-9144-486A-A090-C114ADBEF00D}"/>
                </pc2:cmRplyMkLst>
              </pc226:cmRplyChg>
            </pc226:cmChg>
          </p:ext>
        </pc:extLst>
      </pc:sldChg>
      <pc:sldChg chg="del">
        <pc:chgData name="Bas Banning" userId="S::bas@prodemos.nl::7577e7c9-3863-4282-a3b7-466d1aad20af" providerId="AD" clId="Web-{E114A351-63AD-8CF7-44FE-0B63B6CD2FA7}" dt="2023-05-04T11:26:36.426" v="3"/>
        <pc:sldMkLst>
          <pc:docMk/>
          <pc:sldMk cId="1240961636" sldId="301"/>
        </pc:sldMkLst>
      </pc:sldChg>
    </pc:docChg>
  </pc:docChgLst>
  <pc:docChgLst>
    <pc:chgData name="Sedi van Loon" userId="e92ac43e-c176-40b7-8001-c8e58642eff9" providerId="ADAL" clId="{75DF9DF2-8250-4CC7-99A0-6CF181988EDD}"/>
    <pc:docChg chg="undo custSel addSld delSld modSld">
      <pc:chgData name="Sedi van Loon" userId="e92ac43e-c176-40b7-8001-c8e58642eff9" providerId="ADAL" clId="{75DF9DF2-8250-4CC7-99A0-6CF181988EDD}" dt="2023-06-01T09:06:26.148" v="341" actId="1076"/>
      <pc:docMkLst>
        <pc:docMk/>
      </pc:docMkLst>
      <pc:sldChg chg="addSp delSp modSp mod">
        <pc:chgData name="Sedi van Loon" userId="e92ac43e-c176-40b7-8001-c8e58642eff9" providerId="ADAL" clId="{75DF9DF2-8250-4CC7-99A0-6CF181988EDD}" dt="2023-06-01T08:57:16.832" v="256" actId="732"/>
        <pc:sldMkLst>
          <pc:docMk/>
          <pc:sldMk cId="2559598475" sldId="287"/>
        </pc:sldMkLst>
        <pc:spChg chg="mod">
          <ac:chgData name="Sedi van Loon" userId="e92ac43e-c176-40b7-8001-c8e58642eff9" providerId="ADAL" clId="{75DF9DF2-8250-4CC7-99A0-6CF181988EDD}" dt="2023-06-01T08:23:52.826" v="86" actId="1076"/>
          <ac:spMkLst>
            <pc:docMk/>
            <pc:sldMk cId="2559598475" sldId="287"/>
            <ac:spMk id="2" creationId="{E9824088-93CF-EC8D-7F04-E59F5A3406A9}"/>
          </ac:spMkLst>
        </pc:spChg>
        <pc:picChg chg="add del mod modCrop">
          <ac:chgData name="Sedi van Loon" userId="e92ac43e-c176-40b7-8001-c8e58642eff9" providerId="ADAL" clId="{75DF9DF2-8250-4CC7-99A0-6CF181988EDD}" dt="2023-06-01T08:57:16.832" v="256" actId="732"/>
          <ac:picMkLst>
            <pc:docMk/>
            <pc:sldMk cId="2559598475" sldId="287"/>
            <ac:picMk id="4" creationId="{57CC2A3C-FED3-E57E-CBDB-0836E0A9ECC6}"/>
          </ac:picMkLst>
        </pc:picChg>
      </pc:sldChg>
      <pc:sldChg chg="modSp mod">
        <pc:chgData name="Sedi van Loon" userId="e92ac43e-c176-40b7-8001-c8e58642eff9" providerId="ADAL" clId="{75DF9DF2-8250-4CC7-99A0-6CF181988EDD}" dt="2023-06-01T08:25:55.432" v="103" actId="18131"/>
        <pc:sldMkLst>
          <pc:docMk/>
          <pc:sldMk cId="2979187321" sldId="288"/>
        </pc:sldMkLst>
        <pc:spChg chg="mod">
          <ac:chgData name="Sedi van Loon" userId="e92ac43e-c176-40b7-8001-c8e58642eff9" providerId="ADAL" clId="{75DF9DF2-8250-4CC7-99A0-6CF181988EDD}" dt="2023-06-01T08:25:15.182" v="97" actId="1076"/>
          <ac:spMkLst>
            <pc:docMk/>
            <pc:sldMk cId="2979187321" sldId="288"/>
            <ac:spMk id="2" creationId="{E9824088-93CF-EC8D-7F04-E59F5A3406A9}"/>
          </ac:spMkLst>
        </pc:spChg>
        <pc:picChg chg="mod modCrop">
          <ac:chgData name="Sedi van Loon" userId="e92ac43e-c176-40b7-8001-c8e58642eff9" providerId="ADAL" clId="{75DF9DF2-8250-4CC7-99A0-6CF181988EDD}" dt="2023-06-01T08:25:55.432" v="103" actId="18131"/>
          <ac:picMkLst>
            <pc:docMk/>
            <pc:sldMk cId="2979187321" sldId="288"/>
            <ac:picMk id="4" creationId="{80F876FB-12EB-A25E-9F4D-5234B3E18B49}"/>
          </ac:picMkLst>
        </pc:picChg>
      </pc:sldChg>
      <pc:sldChg chg="modSp mod">
        <pc:chgData name="Sedi van Loon" userId="e92ac43e-c176-40b7-8001-c8e58642eff9" providerId="ADAL" clId="{75DF9DF2-8250-4CC7-99A0-6CF181988EDD}" dt="2023-06-01T08:29:50.226" v="138" actId="14100"/>
        <pc:sldMkLst>
          <pc:docMk/>
          <pc:sldMk cId="3191601679" sldId="291"/>
        </pc:sldMkLst>
        <pc:spChg chg="mod">
          <ac:chgData name="Sedi van Loon" userId="e92ac43e-c176-40b7-8001-c8e58642eff9" providerId="ADAL" clId="{75DF9DF2-8250-4CC7-99A0-6CF181988EDD}" dt="2023-06-01T08:29:50.226" v="138" actId="14100"/>
          <ac:spMkLst>
            <pc:docMk/>
            <pc:sldMk cId="3191601679" sldId="291"/>
            <ac:spMk id="2" creationId="{E9824088-93CF-EC8D-7F04-E59F5A3406A9}"/>
          </ac:spMkLst>
        </pc:spChg>
        <pc:picChg chg="mod modCrop">
          <ac:chgData name="Sedi van Loon" userId="e92ac43e-c176-40b7-8001-c8e58642eff9" providerId="ADAL" clId="{75DF9DF2-8250-4CC7-99A0-6CF181988EDD}" dt="2023-06-01T08:29:39.712" v="136" actId="1076"/>
          <ac:picMkLst>
            <pc:docMk/>
            <pc:sldMk cId="3191601679" sldId="291"/>
            <ac:picMk id="4" creationId="{B9006FBB-E22A-255B-0DFF-88B1610F103B}"/>
          </ac:picMkLst>
        </pc:picChg>
      </pc:sldChg>
      <pc:sldChg chg="modSp mod">
        <pc:chgData name="Sedi van Loon" userId="e92ac43e-c176-40b7-8001-c8e58642eff9" providerId="ADAL" clId="{75DF9DF2-8250-4CC7-99A0-6CF181988EDD}" dt="2023-06-01T08:31:14.079" v="147" actId="1076"/>
        <pc:sldMkLst>
          <pc:docMk/>
          <pc:sldMk cId="1074874109" sldId="292"/>
        </pc:sldMkLst>
        <pc:spChg chg="mod">
          <ac:chgData name="Sedi van Loon" userId="e92ac43e-c176-40b7-8001-c8e58642eff9" providerId="ADAL" clId="{75DF9DF2-8250-4CC7-99A0-6CF181988EDD}" dt="2023-06-01T08:22:01.665" v="59" actId="122"/>
          <ac:spMkLst>
            <pc:docMk/>
            <pc:sldMk cId="1074874109" sldId="292"/>
            <ac:spMk id="2" creationId="{E9824088-93CF-EC8D-7F04-E59F5A3406A9}"/>
          </ac:spMkLst>
        </pc:spChg>
        <pc:picChg chg="mod modCrop">
          <ac:chgData name="Sedi van Loon" userId="e92ac43e-c176-40b7-8001-c8e58642eff9" providerId="ADAL" clId="{75DF9DF2-8250-4CC7-99A0-6CF181988EDD}" dt="2023-06-01T08:31:14.079" v="147" actId="1076"/>
          <ac:picMkLst>
            <pc:docMk/>
            <pc:sldMk cId="1074874109" sldId="292"/>
            <ac:picMk id="4" creationId="{7F77A1FD-44F9-AD37-1084-B5016718F3A4}"/>
          </ac:picMkLst>
        </pc:picChg>
      </pc:sldChg>
      <pc:sldChg chg="modSp mod">
        <pc:chgData name="Sedi van Loon" userId="e92ac43e-c176-40b7-8001-c8e58642eff9" providerId="ADAL" clId="{75DF9DF2-8250-4CC7-99A0-6CF181988EDD}" dt="2023-06-01T08:30:26.545" v="140" actId="1076"/>
        <pc:sldMkLst>
          <pc:docMk/>
          <pc:sldMk cId="3754593577" sldId="293"/>
        </pc:sldMkLst>
        <pc:spChg chg="mod">
          <ac:chgData name="Sedi van Loon" userId="e92ac43e-c176-40b7-8001-c8e58642eff9" providerId="ADAL" clId="{75DF9DF2-8250-4CC7-99A0-6CF181988EDD}" dt="2023-06-01T08:21:51.032" v="57" actId="122"/>
          <ac:spMkLst>
            <pc:docMk/>
            <pc:sldMk cId="3754593577" sldId="293"/>
            <ac:spMk id="2" creationId="{E9824088-93CF-EC8D-7F04-E59F5A3406A9}"/>
          </ac:spMkLst>
        </pc:spChg>
        <pc:picChg chg="mod">
          <ac:chgData name="Sedi van Loon" userId="e92ac43e-c176-40b7-8001-c8e58642eff9" providerId="ADAL" clId="{75DF9DF2-8250-4CC7-99A0-6CF181988EDD}" dt="2023-06-01T08:30:26.545" v="140" actId="1076"/>
          <ac:picMkLst>
            <pc:docMk/>
            <pc:sldMk cId="3754593577" sldId="293"/>
            <ac:picMk id="4" creationId="{F8A44660-99BA-0539-23AE-2A69D253A25C}"/>
          </ac:picMkLst>
        </pc:picChg>
      </pc:sldChg>
      <pc:sldChg chg="modSp mod">
        <pc:chgData name="Sedi van Loon" userId="e92ac43e-c176-40b7-8001-c8e58642eff9" providerId="ADAL" clId="{75DF9DF2-8250-4CC7-99A0-6CF181988EDD}" dt="2023-06-01T08:21:56.848" v="58" actId="122"/>
        <pc:sldMkLst>
          <pc:docMk/>
          <pc:sldMk cId="3820066622" sldId="294"/>
        </pc:sldMkLst>
        <pc:spChg chg="mod">
          <ac:chgData name="Sedi van Loon" userId="e92ac43e-c176-40b7-8001-c8e58642eff9" providerId="ADAL" clId="{75DF9DF2-8250-4CC7-99A0-6CF181988EDD}" dt="2023-06-01T08:21:56.848" v="58" actId="122"/>
          <ac:spMkLst>
            <pc:docMk/>
            <pc:sldMk cId="3820066622" sldId="294"/>
            <ac:spMk id="2" creationId="{E9824088-93CF-EC8D-7F04-E59F5A3406A9}"/>
          </ac:spMkLst>
        </pc:spChg>
        <pc:picChg chg="mod modCrop">
          <ac:chgData name="Sedi van Loon" userId="e92ac43e-c176-40b7-8001-c8e58642eff9" providerId="ADAL" clId="{75DF9DF2-8250-4CC7-99A0-6CF181988EDD}" dt="2023-06-01T08:20:41.440" v="36" actId="1076"/>
          <ac:picMkLst>
            <pc:docMk/>
            <pc:sldMk cId="3820066622" sldId="294"/>
            <ac:picMk id="4" creationId="{41B89378-D887-35C3-2D23-0E9758DEC4D8}"/>
          </ac:picMkLst>
        </pc:picChg>
      </pc:sldChg>
      <pc:sldChg chg="modSp mod">
        <pc:chgData name="Sedi van Loon" userId="e92ac43e-c176-40b7-8001-c8e58642eff9" providerId="ADAL" clId="{75DF9DF2-8250-4CC7-99A0-6CF181988EDD}" dt="2023-06-01T08:21:01.415" v="39" actId="113"/>
        <pc:sldMkLst>
          <pc:docMk/>
          <pc:sldMk cId="3715353440" sldId="295"/>
        </pc:sldMkLst>
        <pc:spChg chg="mod">
          <ac:chgData name="Sedi van Loon" userId="e92ac43e-c176-40b7-8001-c8e58642eff9" providerId="ADAL" clId="{75DF9DF2-8250-4CC7-99A0-6CF181988EDD}" dt="2023-06-01T08:21:01.415" v="39" actId="113"/>
          <ac:spMkLst>
            <pc:docMk/>
            <pc:sldMk cId="3715353440" sldId="295"/>
            <ac:spMk id="2" creationId="{E9824088-93CF-EC8D-7F04-E59F5A3406A9}"/>
          </ac:spMkLst>
        </pc:spChg>
      </pc:sldChg>
      <pc:sldChg chg="modSp mod">
        <pc:chgData name="Sedi van Loon" userId="e92ac43e-c176-40b7-8001-c8e58642eff9" providerId="ADAL" clId="{75DF9DF2-8250-4CC7-99A0-6CF181988EDD}" dt="2023-06-01T08:22:41.505" v="69" actId="1076"/>
        <pc:sldMkLst>
          <pc:docMk/>
          <pc:sldMk cId="419233726" sldId="296"/>
        </pc:sldMkLst>
        <pc:spChg chg="mod">
          <ac:chgData name="Sedi van Loon" userId="e92ac43e-c176-40b7-8001-c8e58642eff9" providerId="ADAL" clId="{75DF9DF2-8250-4CC7-99A0-6CF181988EDD}" dt="2023-06-01T08:22:41.505" v="69" actId="1076"/>
          <ac:spMkLst>
            <pc:docMk/>
            <pc:sldMk cId="419233726" sldId="296"/>
            <ac:spMk id="2" creationId="{E9824088-93CF-EC8D-7F04-E59F5A3406A9}"/>
          </ac:spMkLst>
        </pc:spChg>
      </pc:sldChg>
      <pc:sldChg chg="modSp mod">
        <pc:chgData name="Sedi van Loon" userId="e92ac43e-c176-40b7-8001-c8e58642eff9" providerId="ADAL" clId="{75DF9DF2-8250-4CC7-99A0-6CF181988EDD}" dt="2023-06-01T08:17:03.543" v="5" actId="14100"/>
        <pc:sldMkLst>
          <pc:docMk/>
          <pc:sldMk cId="668335697" sldId="297"/>
        </pc:sldMkLst>
        <pc:spChg chg="mod">
          <ac:chgData name="Sedi van Loon" userId="e92ac43e-c176-40b7-8001-c8e58642eff9" providerId="ADAL" clId="{75DF9DF2-8250-4CC7-99A0-6CF181988EDD}" dt="2023-06-01T08:17:03.543" v="5" actId="14100"/>
          <ac:spMkLst>
            <pc:docMk/>
            <pc:sldMk cId="668335697" sldId="297"/>
            <ac:spMk id="10" creationId="{00000000-0000-0000-0000-000000000000}"/>
          </ac:spMkLst>
        </pc:spChg>
        <pc:grpChg chg="mod">
          <ac:chgData name="Sedi van Loon" userId="e92ac43e-c176-40b7-8001-c8e58642eff9" providerId="ADAL" clId="{75DF9DF2-8250-4CC7-99A0-6CF181988EDD}" dt="2023-06-01T08:17:00.398" v="4" actId="1076"/>
          <ac:grpSpMkLst>
            <pc:docMk/>
            <pc:sldMk cId="668335697" sldId="297"/>
            <ac:grpSpMk id="5" creationId="{00000000-0000-0000-0000-000000000000}"/>
          </ac:grpSpMkLst>
        </pc:grpChg>
        <pc:picChg chg="mod">
          <ac:chgData name="Sedi van Loon" userId="e92ac43e-c176-40b7-8001-c8e58642eff9" providerId="ADAL" clId="{75DF9DF2-8250-4CC7-99A0-6CF181988EDD}" dt="2023-06-01T08:16:43.162" v="1" actId="1076"/>
          <ac:picMkLst>
            <pc:docMk/>
            <pc:sldMk cId="668335697" sldId="297"/>
            <ac:picMk id="4" creationId="{D6C33A65-3DD0-EC63-4CD2-0937DE16379C}"/>
          </ac:picMkLst>
        </pc:picChg>
      </pc:sldChg>
      <pc:sldChg chg="modSp mod">
        <pc:chgData name="Sedi van Loon" userId="e92ac43e-c176-40b7-8001-c8e58642eff9" providerId="ADAL" clId="{75DF9DF2-8250-4CC7-99A0-6CF181988EDD}" dt="2023-06-01T09:05:15.489" v="283" actId="14100"/>
        <pc:sldMkLst>
          <pc:docMk/>
          <pc:sldMk cId="1277784740" sldId="298"/>
        </pc:sldMkLst>
        <pc:spChg chg="mod">
          <ac:chgData name="Sedi van Loon" userId="e92ac43e-c176-40b7-8001-c8e58642eff9" providerId="ADAL" clId="{75DF9DF2-8250-4CC7-99A0-6CF181988EDD}" dt="2023-06-01T09:05:11.649" v="281" actId="14100"/>
          <ac:spMkLst>
            <pc:docMk/>
            <pc:sldMk cId="1277784740" sldId="298"/>
            <ac:spMk id="7" creationId="{00000000-0000-0000-0000-000000000000}"/>
          </ac:spMkLst>
        </pc:spChg>
        <pc:spChg chg="mod">
          <ac:chgData name="Sedi van Loon" userId="e92ac43e-c176-40b7-8001-c8e58642eff9" providerId="ADAL" clId="{75DF9DF2-8250-4CC7-99A0-6CF181988EDD}" dt="2023-06-01T09:05:15.489" v="283" actId="14100"/>
          <ac:spMkLst>
            <pc:docMk/>
            <pc:sldMk cId="1277784740" sldId="298"/>
            <ac:spMk id="8" creationId="{00000000-0000-0000-0000-000000000000}"/>
          </ac:spMkLst>
        </pc:spChg>
        <pc:spChg chg="mod">
          <ac:chgData name="Sedi van Loon" userId="e92ac43e-c176-40b7-8001-c8e58642eff9" providerId="ADAL" clId="{75DF9DF2-8250-4CC7-99A0-6CF181988EDD}" dt="2023-06-01T09:05:13.644" v="282" actId="14100"/>
          <ac:spMkLst>
            <pc:docMk/>
            <pc:sldMk cId="1277784740" sldId="298"/>
            <ac:spMk id="9" creationId="{00000000-0000-0000-0000-000000000000}"/>
          </ac:spMkLst>
        </pc:spChg>
        <pc:spChg chg="mod">
          <ac:chgData name="Sedi van Loon" userId="e92ac43e-c176-40b7-8001-c8e58642eff9" providerId="ADAL" clId="{75DF9DF2-8250-4CC7-99A0-6CF181988EDD}" dt="2023-06-01T08:17:07.782" v="6" actId="14100"/>
          <ac:spMkLst>
            <pc:docMk/>
            <pc:sldMk cId="1277784740" sldId="298"/>
            <ac:spMk id="10" creationId="{00000000-0000-0000-0000-000000000000}"/>
          </ac:spMkLst>
        </pc:spChg>
        <pc:grpChg chg="mod">
          <ac:chgData name="Sedi van Loon" userId="e92ac43e-c176-40b7-8001-c8e58642eff9" providerId="ADAL" clId="{75DF9DF2-8250-4CC7-99A0-6CF181988EDD}" dt="2023-06-01T08:16:49.794" v="2" actId="14100"/>
          <ac:grpSpMkLst>
            <pc:docMk/>
            <pc:sldMk cId="1277784740" sldId="298"/>
            <ac:grpSpMk id="5" creationId="{00000000-0000-0000-0000-000000000000}"/>
          </ac:grpSpMkLst>
        </pc:grpChg>
        <pc:picChg chg="mod">
          <ac:chgData name="Sedi van Loon" userId="e92ac43e-c176-40b7-8001-c8e58642eff9" providerId="ADAL" clId="{75DF9DF2-8250-4CC7-99A0-6CF181988EDD}" dt="2023-06-01T08:16:53.282" v="3" actId="1076"/>
          <ac:picMkLst>
            <pc:docMk/>
            <pc:sldMk cId="1277784740" sldId="298"/>
            <ac:picMk id="4" creationId="{D6C33A65-3DD0-EC63-4CD2-0937DE16379C}"/>
          </ac:picMkLst>
        </pc:picChg>
      </pc:sldChg>
      <pc:sldChg chg="modSp mod">
        <pc:chgData name="Sedi van Loon" userId="e92ac43e-c176-40b7-8001-c8e58642eff9" providerId="ADAL" clId="{75DF9DF2-8250-4CC7-99A0-6CF181988EDD}" dt="2023-06-01T08:28:27.721" v="130" actId="1076"/>
        <pc:sldMkLst>
          <pc:docMk/>
          <pc:sldMk cId="1274241284" sldId="299"/>
        </pc:sldMkLst>
        <pc:spChg chg="mod">
          <ac:chgData name="Sedi van Loon" userId="e92ac43e-c176-40b7-8001-c8e58642eff9" providerId="ADAL" clId="{75DF9DF2-8250-4CC7-99A0-6CF181988EDD}" dt="2023-06-01T08:28:27.721" v="130" actId="1076"/>
          <ac:spMkLst>
            <pc:docMk/>
            <pc:sldMk cId="1274241284" sldId="299"/>
            <ac:spMk id="2" creationId="{E9824088-93CF-EC8D-7F04-E59F5A3406A9}"/>
          </ac:spMkLst>
        </pc:spChg>
        <pc:spChg chg="mod">
          <ac:chgData name="Sedi van Loon" userId="e92ac43e-c176-40b7-8001-c8e58642eff9" providerId="ADAL" clId="{75DF9DF2-8250-4CC7-99A0-6CF181988EDD}" dt="2023-06-01T08:28:01.115" v="126" actId="1076"/>
          <ac:spMkLst>
            <pc:docMk/>
            <pc:sldMk cId="1274241284" sldId="299"/>
            <ac:spMk id="3" creationId="{0103DC44-E3B7-C6D2-0243-F5E07FC9067E}"/>
          </ac:spMkLst>
        </pc:spChg>
        <pc:picChg chg="mod modCrop">
          <ac:chgData name="Sedi van Loon" userId="e92ac43e-c176-40b7-8001-c8e58642eff9" providerId="ADAL" clId="{75DF9DF2-8250-4CC7-99A0-6CF181988EDD}" dt="2023-06-01T08:27:53.673" v="124" actId="1076"/>
          <ac:picMkLst>
            <pc:docMk/>
            <pc:sldMk cId="1274241284" sldId="299"/>
            <ac:picMk id="5" creationId="{51B6D8C0-32AD-0AEC-F6C1-D76250FF0A10}"/>
          </ac:picMkLst>
        </pc:picChg>
      </pc:sldChg>
      <pc:sldChg chg="modSp mod">
        <pc:chgData name="Sedi van Loon" userId="e92ac43e-c176-40b7-8001-c8e58642eff9" providerId="ADAL" clId="{75DF9DF2-8250-4CC7-99A0-6CF181988EDD}" dt="2023-06-01T08:50:49.038" v="197" actId="1076"/>
        <pc:sldMkLst>
          <pc:docMk/>
          <pc:sldMk cId="3920691471" sldId="302"/>
        </pc:sldMkLst>
        <pc:spChg chg="mod">
          <ac:chgData name="Sedi van Loon" userId="e92ac43e-c176-40b7-8001-c8e58642eff9" providerId="ADAL" clId="{75DF9DF2-8250-4CC7-99A0-6CF181988EDD}" dt="2023-06-01T08:27:16.516" v="116" actId="14100"/>
          <ac:spMkLst>
            <pc:docMk/>
            <pc:sldMk cId="3920691471" sldId="302"/>
            <ac:spMk id="2" creationId="{E9824088-93CF-EC8D-7F04-E59F5A3406A9}"/>
          </ac:spMkLst>
        </pc:spChg>
        <pc:picChg chg="mod">
          <ac:chgData name="Sedi van Loon" userId="e92ac43e-c176-40b7-8001-c8e58642eff9" providerId="ADAL" clId="{75DF9DF2-8250-4CC7-99A0-6CF181988EDD}" dt="2023-06-01T08:50:49.038" v="197" actId="1076"/>
          <ac:picMkLst>
            <pc:docMk/>
            <pc:sldMk cId="3920691471" sldId="302"/>
            <ac:picMk id="6" creationId="{DEDF9A2A-CBB6-50A7-039C-C42A5A6FB126}"/>
          </ac:picMkLst>
        </pc:picChg>
      </pc:sldChg>
      <pc:sldChg chg="addSp delSp modSp mod">
        <pc:chgData name="Sedi van Loon" userId="e92ac43e-c176-40b7-8001-c8e58642eff9" providerId="ADAL" clId="{75DF9DF2-8250-4CC7-99A0-6CF181988EDD}" dt="2023-06-01T08:57:03.715" v="255" actId="20577"/>
        <pc:sldMkLst>
          <pc:docMk/>
          <pc:sldMk cId="2727815813" sldId="303"/>
        </pc:sldMkLst>
        <pc:spChg chg="mod">
          <ac:chgData name="Sedi van Loon" userId="e92ac43e-c176-40b7-8001-c8e58642eff9" providerId="ADAL" clId="{75DF9DF2-8250-4CC7-99A0-6CF181988EDD}" dt="2023-06-01T08:22:51.048" v="71" actId="1076"/>
          <ac:spMkLst>
            <pc:docMk/>
            <pc:sldMk cId="2727815813" sldId="303"/>
            <ac:spMk id="2" creationId="{CBBCF591-EBF3-1C34-6973-6079F5447BC8}"/>
          </ac:spMkLst>
        </pc:spChg>
        <pc:spChg chg="mod">
          <ac:chgData name="Sedi van Loon" userId="e92ac43e-c176-40b7-8001-c8e58642eff9" providerId="ADAL" clId="{75DF9DF2-8250-4CC7-99A0-6CF181988EDD}" dt="2023-06-01T08:23:01.715" v="76" actId="20577"/>
          <ac:spMkLst>
            <pc:docMk/>
            <pc:sldMk cId="2727815813" sldId="303"/>
            <ac:spMk id="3" creationId="{A46E4328-E86E-C3EF-1EB6-0319B3732DE9}"/>
          </ac:spMkLst>
        </pc:spChg>
        <pc:spChg chg="del">
          <ac:chgData name="Sedi van Loon" userId="e92ac43e-c176-40b7-8001-c8e58642eff9" providerId="ADAL" clId="{75DF9DF2-8250-4CC7-99A0-6CF181988EDD}" dt="2023-06-01T08:56:58.882" v="242"/>
          <ac:spMkLst>
            <pc:docMk/>
            <pc:sldMk cId="2727815813" sldId="303"/>
            <ac:spMk id="4" creationId="{4DE1F170-3E82-6C3D-7513-7F2B4EDB1E94}"/>
          </ac:spMkLst>
        </pc:spChg>
        <pc:spChg chg="add mod">
          <ac:chgData name="Sedi van Loon" userId="e92ac43e-c176-40b7-8001-c8e58642eff9" providerId="ADAL" clId="{75DF9DF2-8250-4CC7-99A0-6CF181988EDD}" dt="2023-06-01T08:57:03.715" v="255" actId="20577"/>
          <ac:spMkLst>
            <pc:docMk/>
            <pc:sldMk cId="2727815813" sldId="303"/>
            <ac:spMk id="5" creationId="{1388916A-C257-313D-70F6-47C342B4F571}"/>
          </ac:spMkLst>
        </pc:spChg>
      </pc:sldChg>
      <pc:sldChg chg="addSp modSp mod">
        <pc:chgData name="Sedi van Loon" userId="e92ac43e-c176-40b7-8001-c8e58642eff9" providerId="ADAL" clId="{75DF9DF2-8250-4CC7-99A0-6CF181988EDD}" dt="2023-06-01T08:45:12.748" v="179" actId="1076"/>
        <pc:sldMkLst>
          <pc:docMk/>
          <pc:sldMk cId="3501697048" sldId="304"/>
        </pc:sldMkLst>
        <pc:spChg chg="add mod">
          <ac:chgData name="Sedi van Loon" userId="e92ac43e-c176-40b7-8001-c8e58642eff9" providerId="ADAL" clId="{75DF9DF2-8250-4CC7-99A0-6CF181988EDD}" dt="2023-06-01T08:41:40.231" v="165" actId="1076"/>
          <ac:spMkLst>
            <pc:docMk/>
            <pc:sldMk cId="3501697048" sldId="304"/>
            <ac:spMk id="5" creationId="{2E2B31AC-0152-B8E5-F688-55FD83E81B83}"/>
          </ac:spMkLst>
        </pc:spChg>
        <pc:spChg chg="mod">
          <ac:chgData name="Sedi van Loon" userId="e92ac43e-c176-40b7-8001-c8e58642eff9" providerId="ADAL" clId="{75DF9DF2-8250-4CC7-99A0-6CF181988EDD}" dt="2023-06-01T08:41:32.143" v="163" actId="1076"/>
          <ac:spMkLst>
            <pc:docMk/>
            <pc:sldMk cId="3501697048" sldId="304"/>
            <ac:spMk id="7" creationId="{A2EC0CC8-C94C-52FF-4FF7-DA0C8DD604A6}"/>
          </ac:spMkLst>
        </pc:spChg>
        <pc:spChg chg="add mod">
          <ac:chgData name="Sedi van Loon" userId="e92ac43e-c176-40b7-8001-c8e58642eff9" providerId="ADAL" clId="{75DF9DF2-8250-4CC7-99A0-6CF181988EDD}" dt="2023-06-01T08:44:59.890" v="178" actId="20577"/>
          <ac:spMkLst>
            <pc:docMk/>
            <pc:sldMk cId="3501697048" sldId="304"/>
            <ac:spMk id="8" creationId="{AAE7C747-2D90-2409-1796-90A67B23F7D3}"/>
          </ac:spMkLst>
        </pc:spChg>
        <pc:spChg chg="mod">
          <ac:chgData name="Sedi van Loon" userId="e92ac43e-c176-40b7-8001-c8e58642eff9" providerId="ADAL" clId="{75DF9DF2-8250-4CC7-99A0-6CF181988EDD}" dt="2023-06-01T08:45:12.748" v="179" actId="1076"/>
          <ac:spMkLst>
            <pc:docMk/>
            <pc:sldMk cId="3501697048" sldId="304"/>
            <ac:spMk id="10" creationId="{E4B684FE-963A-90C4-D52C-6A328EDC5AF7}"/>
          </ac:spMkLst>
        </pc:spChg>
        <pc:picChg chg="mod">
          <ac:chgData name="Sedi van Loon" userId="e92ac43e-c176-40b7-8001-c8e58642eff9" providerId="ADAL" clId="{75DF9DF2-8250-4CC7-99A0-6CF181988EDD}" dt="2023-06-01T08:41:45.006" v="166" actId="1076"/>
          <ac:picMkLst>
            <pc:docMk/>
            <pc:sldMk cId="3501697048" sldId="304"/>
            <ac:picMk id="12" creationId="{C5DEB050-0389-964A-BC8F-60124967C855}"/>
          </ac:picMkLst>
        </pc:picChg>
        <pc:picChg chg="mod">
          <ac:chgData name="Sedi van Loon" userId="e92ac43e-c176-40b7-8001-c8e58642eff9" providerId="ADAL" clId="{75DF9DF2-8250-4CC7-99A0-6CF181988EDD}" dt="2023-06-01T08:42:12.732" v="170" actId="1076"/>
          <ac:picMkLst>
            <pc:docMk/>
            <pc:sldMk cId="3501697048" sldId="304"/>
            <ac:picMk id="14" creationId="{309C6DCE-7C3F-41F0-1C95-C687B525DB42}"/>
          </ac:picMkLst>
        </pc:picChg>
      </pc:sldChg>
      <pc:sldChg chg="addSp modSp mod">
        <pc:chgData name="Sedi van Loon" userId="e92ac43e-c176-40b7-8001-c8e58642eff9" providerId="ADAL" clId="{75DF9DF2-8250-4CC7-99A0-6CF181988EDD}" dt="2023-06-01T08:54:37.019" v="226" actId="14100"/>
        <pc:sldMkLst>
          <pc:docMk/>
          <pc:sldMk cId="1771367542" sldId="305"/>
        </pc:sldMkLst>
        <pc:spChg chg="mod">
          <ac:chgData name="Sedi van Loon" userId="e92ac43e-c176-40b7-8001-c8e58642eff9" providerId="ADAL" clId="{75DF9DF2-8250-4CC7-99A0-6CF181988EDD}" dt="2023-06-01T08:54:34.060" v="225" actId="14100"/>
          <ac:spMkLst>
            <pc:docMk/>
            <pc:sldMk cId="1771367542" sldId="305"/>
            <ac:spMk id="2" creationId="{E9824088-93CF-EC8D-7F04-E59F5A3406A9}"/>
          </ac:spMkLst>
        </pc:spChg>
        <pc:spChg chg="add mod">
          <ac:chgData name="Sedi van Loon" userId="e92ac43e-c176-40b7-8001-c8e58642eff9" providerId="ADAL" clId="{75DF9DF2-8250-4CC7-99A0-6CF181988EDD}" dt="2023-06-01T08:50:35.084" v="196" actId="1076"/>
          <ac:spMkLst>
            <pc:docMk/>
            <pc:sldMk cId="1771367542" sldId="305"/>
            <ac:spMk id="5" creationId="{9DB8B58B-159D-2546-D2AE-DCC61AF1124E}"/>
          </ac:spMkLst>
        </pc:spChg>
        <pc:spChg chg="mod">
          <ac:chgData name="Sedi van Loon" userId="e92ac43e-c176-40b7-8001-c8e58642eff9" providerId="ADAL" clId="{75DF9DF2-8250-4CC7-99A0-6CF181988EDD}" dt="2023-06-01T08:48:00.055" v="183" actId="1076"/>
          <ac:spMkLst>
            <pc:docMk/>
            <pc:sldMk cId="1771367542" sldId="305"/>
            <ac:spMk id="7" creationId="{09703BC1-0B93-8351-1065-7623667DF21A}"/>
          </ac:spMkLst>
        </pc:spChg>
        <pc:spChg chg="mod">
          <ac:chgData name="Sedi van Loon" userId="e92ac43e-c176-40b7-8001-c8e58642eff9" providerId="ADAL" clId="{75DF9DF2-8250-4CC7-99A0-6CF181988EDD}" dt="2023-06-01T08:48:00.055" v="183" actId="1076"/>
          <ac:spMkLst>
            <pc:docMk/>
            <pc:sldMk cId="1771367542" sldId="305"/>
            <ac:spMk id="8" creationId="{358C2512-3642-C37E-81D0-F2686DA53B18}"/>
          </ac:spMkLst>
        </pc:spChg>
        <pc:spChg chg="add mod">
          <ac:chgData name="Sedi van Loon" userId="e92ac43e-c176-40b7-8001-c8e58642eff9" providerId="ADAL" clId="{75DF9DF2-8250-4CC7-99A0-6CF181988EDD}" dt="2023-06-01T08:54:37.019" v="226" actId="14100"/>
          <ac:spMkLst>
            <pc:docMk/>
            <pc:sldMk cId="1771367542" sldId="305"/>
            <ac:spMk id="11" creationId="{3BCC071B-0711-D5D2-78F6-33FDE5E5917D}"/>
          </ac:spMkLst>
        </pc:spChg>
        <pc:picChg chg="mod">
          <ac:chgData name="Sedi van Loon" userId="e92ac43e-c176-40b7-8001-c8e58642eff9" providerId="ADAL" clId="{75DF9DF2-8250-4CC7-99A0-6CF181988EDD}" dt="2023-06-01T08:48:06.282" v="184" actId="1076"/>
          <ac:picMkLst>
            <pc:docMk/>
            <pc:sldMk cId="1771367542" sldId="305"/>
            <ac:picMk id="6" creationId="{7E4F2E5D-0F26-19D8-9F85-2E2F8A977E09}"/>
          </ac:picMkLst>
        </pc:picChg>
        <pc:picChg chg="mod">
          <ac:chgData name="Sedi van Loon" userId="e92ac43e-c176-40b7-8001-c8e58642eff9" providerId="ADAL" clId="{75DF9DF2-8250-4CC7-99A0-6CF181988EDD}" dt="2023-06-01T08:48:06.282" v="184" actId="1076"/>
          <ac:picMkLst>
            <pc:docMk/>
            <pc:sldMk cId="1771367542" sldId="305"/>
            <ac:picMk id="10" creationId="{CE5439A0-97FC-B440-41C6-FAC43CAAB1E8}"/>
          </ac:picMkLst>
        </pc:picChg>
      </pc:sldChg>
      <pc:sldChg chg="addSp modSp mod">
        <pc:chgData name="Sedi van Loon" userId="e92ac43e-c176-40b7-8001-c8e58642eff9" providerId="ADAL" clId="{75DF9DF2-8250-4CC7-99A0-6CF181988EDD}" dt="2023-06-01T08:53:20.380" v="215" actId="1076"/>
        <pc:sldMkLst>
          <pc:docMk/>
          <pc:sldMk cId="2819458413" sldId="306"/>
        </pc:sldMkLst>
        <pc:spChg chg="mod">
          <ac:chgData name="Sedi van Loon" userId="e92ac43e-c176-40b7-8001-c8e58642eff9" providerId="ADAL" clId="{75DF9DF2-8250-4CC7-99A0-6CF181988EDD}" dt="2023-06-01T08:51:21.965" v="200" actId="1076"/>
          <ac:spMkLst>
            <pc:docMk/>
            <pc:sldMk cId="2819458413" sldId="306"/>
            <ac:spMk id="4" creationId="{7768CF82-2FB9-C0B9-FCC9-B9B45A0F3482}"/>
          </ac:spMkLst>
        </pc:spChg>
        <pc:spChg chg="mod">
          <ac:chgData name="Sedi van Loon" userId="e92ac43e-c176-40b7-8001-c8e58642eff9" providerId="ADAL" clId="{75DF9DF2-8250-4CC7-99A0-6CF181988EDD}" dt="2023-06-01T08:51:33.365" v="201" actId="1076"/>
          <ac:spMkLst>
            <pc:docMk/>
            <pc:sldMk cId="2819458413" sldId="306"/>
            <ac:spMk id="5" creationId="{8106452A-78C3-2DB0-1BD0-6A702F2C7B10}"/>
          </ac:spMkLst>
        </pc:spChg>
        <pc:spChg chg="add mod">
          <ac:chgData name="Sedi van Loon" userId="e92ac43e-c176-40b7-8001-c8e58642eff9" providerId="ADAL" clId="{75DF9DF2-8250-4CC7-99A0-6CF181988EDD}" dt="2023-06-01T08:52:20.208" v="208" actId="1076"/>
          <ac:spMkLst>
            <pc:docMk/>
            <pc:sldMk cId="2819458413" sldId="306"/>
            <ac:spMk id="7" creationId="{731AE009-6904-D8BD-5C7B-742133A30AA7}"/>
          </ac:spMkLst>
        </pc:spChg>
        <pc:spChg chg="add mod">
          <ac:chgData name="Sedi van Loon" userId="e92ac43e-c176-40b7-8001-c8e58642eff9" providerId="ADAL" clId="{75DF9DF2-8250-4CC7-99A0-6CF181988EDD}" dt="2023-06-01T08:53:20.380" v="215" actId="1076"/>
          <ac:spMkLst>
            <pc:docMk/>
            <pc:sldMk cId="2819458413" sldId="306"/>
            <ac:spMk id="11" creationId="{5B1D401E-E857-F6DC-2088-4FC85A0B1DC5}"/>
          </ac:spMkLst>
        </pc:spChg>
        <pc:picChg chg="mod">
          <ac:chgData name="Sedi van Loon" userId="e92ac43e-c176-40b7-8001-c8e58642eff9" providerId="ADAL" clId="{75DF9DF2-8250-4CC7-99A0-6CF181988EDD}" dt="2023-06-01T08:52:31.944" v="209" actId="1076"/>
          <ac:picMkLst>
            <pc:docMk/>
            <pc:sldMk cId="2819458413" sldId="306"/>
            <ac:picMk id="8" creationId="{20D0E7E1-C19C-28BD-E9E8-A9C70C715001}"/>
          </ac:picMkLst>
        </pc:picChg>
        <pc:picChg chg="mod">
          <ac:chgData name="Sedi van Loon" userId="e92ac43e-c176-40b7-8001-c8e58642eff9" providerId="ADAL" clId="{75DF9DF2-8250-4CC7-99A0-6CF181988EDD}" dt="2023-06-01T08:52:31.944" v="209" actId="1076"/>
          <ac:picMkLst>
            <pc:docMk/>
            <pc:sldMk cId="2819458413" sldId="306"/>
            <ac:picMk id="10" creationId="{C3C6F8FF-AD84-D466-F95B-D22CDABB3E79}"/>
          </ac:picMkLst>
        </pc:picChg>
      </pc:sldChg>
      <pc:sldChg chg="addSp modSp mod">
        <pc:chgData name="Sedi van Loon" userId="e92ac43e-c176-40b7-8001-c8e58642eff9" providerId="ADAL" clId="{75DF9DF2-8250-4CC7-99A0-6CF181988EDD}" dt="2023-06-01T08:56:39.074" v="241" actId="1076"/>
        <pc:sldMkLst>
          <pc:docMk/>
          <pc:sldMk cId="2088968956" sldId="307"/>
        </pc:sldMkLst>
        <pc:spChg chg="mod">
          <ac:chgData name="Sedi van Loon" userId="e92ac43e-c176-40b7-8001-c8e58642eff9" providerId="ADAL" clId="{75DF9DF2-8250-4CC7-99A0-6CF181988EDD}" dt="2023-06-01T08:56:39.074" v="241" actId="1076"/>
          <ac:spMkLst>
            <pc:docMk/>
            <pc:sldMk cId="2088968956" sldId="307"/>
            <ac:spMk id="3" creationId="{0103DC44-E3B7-C6D2-0243-F5E07FC9067E}"/>
          </ac:spMkLst>
        </pc:spChg>
        <pc:spChg chg="mod">
          <ac:chgData name="Sedi van Loon" userId="e92ac43e-c176-40b7-8001-c8e58642eff9" providerId="ADAL" clId="{75DF9DF2-8250-4CC7-99A0-6CF181988EDD}" dt="2023-06-01T08:54:00.165" v="222" actId="1076"/>
          <ac:spMkLst>
            <pc:docMk/>
            <pc:sldMk cId="2088968956" sldId="307"/>
            <ac:spMk id="4" creationId="{1182E071-C8BC-B396-D2B0-D98A83AF014B}"/>
          </ac:spMkLst>
        </pc:spChg>
        <pc:spChg chg="mod">
          <ac:chgData name="Sedi van Loon" userId="e92ac43e-c176-40b7-8001-c8e58642eff9" providerId="ADAL" clId="{75DF9DF2-8250-4CC7-99A0-6CF181988EDD}" dt="2023-06-01T08:53:58.395" v="221" actId="1076"/>
          <ac:spMkLst>
            <pc:docMk/>
            <pc:sldMk cId="2088968956" sldId="307"/>
            <ac:spMk id="6" creationId="{F58FE6C2-984C-80EF-25DE-162C37FDB026}"/>
          </ac:spMkLst>
        </pc:spChg>
        <pc:spChg chg="add mod">
          <ac:chgData name="Sedi van Loon" userId="e92ac43e-c176-40b7-8001-c8e58642eff9" providerId="ADAL" clId="{75DF9DF2-8250-4CC7-99A0-6CF181988EDD}" dt="2023-06-01T08:55:45.979" v="232" actId="1076"/>
          <ac:spMkLst>
            <pc:docMk/>
            <pc:sldMk cId="2088968956" sldId="307"/>
            <ac:spMk id="7" creationId="{DD4E3737-024E-589C-C948-4992F1F9D533}"/>
          </ac:spMkLst>
        </pc:spChg>
        <pc:spChg chg="add mod">
          <ac:chgData name="Sedi van Loon" userId="e92ac43e-c176-40b7-8001-c8e58642eff9" providerId="ADAL" clId="{75DF9DF2-8250-4CC7-99A0-6CF181988EDD}" dt="2023-06-01T08:56:30.615" v="238" actId="1076"/>
          <ac:spMkLst>
            <pc:docMk/>
            <pc:sldMk cId="2088968956" sldId="307"/>
            <ac:spMk id="11" creationId="{C10F2086-1717-EDDA-59FF-F1D3341072B1}"/>
          </ac:spMkLst>
        </pc:spChg>
        <pc:picChg chg="mod">
          <ac:chgData name="Sedi van Loon" userId="e92ac43e-c176-40b7-8001-c8e58642eff9" providerId="ADAL" clId="{75DF9DF2-8250-4CC7-99A0-6CF181988EDD}" dt="2023-06-01T08:53:44.716" v="219" actId="1076"/>
          <ac:picMkLst>
            <pc:docMk/>
            <pc:sldMk cId="2088968956" sldId="307"/>
            <ac:picMk id="8" creationId="{0DC55EF3-D947-0709-BD89-C9A7B63F1E49}"/>
          </ac:picMkLst>
        </pc:picChg>
        <pc:picChg chg="mod">
          <ac:chgData name="Sedi van Loon" userId="e92ac43e-c176-40b7-8001-c8e58642eff9" providerId="ADAL" clId="{75DF9DF2-8250-4CC7-99A0-6CF181988EDD}" dt="2023-06-01T08:53:44.716" v="219" actId="1076"/>
          <ac:picMkLst>
            <pc:docMk/>
            <pc:sldMk cId="2088968956" sldId="307"/>
            <ac:picMk id="10" creationId="{F0D87069-2C62-967A-16F4-9F4B147492E7}"/>
          </ac:picMkLst>
        </pc:picChg>
      </pc:sldChg>
      <pc:sldChg chg="addSp delSp modSp mod">
        <pc:chgData name="Sedi van Loon" userId="e92ac43e-c176-40b7-8001-c8e58642eff9" providerId="ADAL" clId="{75DF9DF2-8250-4CC7-99A0-6CF181988EDD}" dt="2023-06-01T09:04:24.843" v="280" actId="1076"/>
        <pc:sldMkLst>
          <pc:docMk/>
          <pc:sldMk cId="4070204754" sldId="308"/>
        </pc:sldMkLst>
        <pc:spChg chg="mod">
          <ac:chgData name="Sedi van Loon" userId="e92ac43e-c176-40b7-8001-c8e58642eff9" providerId="ADAL" clId="{75DF9DF2-8250-4CC7-99A0-6CF181988EDD}" dt="2023-06-01T08:58:12.513" v="261" actId="1076"/>
          <ac:spMkLst>
            <pc:docMk/>
            <pc:sldMk cId="4070204754" sldId="308"/>
            <ac:spMk id="5" creationId="{ECAB038F-4C4D-70E3-E5B7-734442D49772}"/>
          </ac:spMkLst>
        </pc:spChg>
        <pc:spChg chg="mod">
          <ac:chgData name="Sedi van Loon" userId="e92ac43e-c176-40b7-8001-c8e58642eff9" providerId="ADAL" clId="{75DF9DF2-8250-4CC7-99A0-6CF181988EDD}" dt="2023-06-01T08:58:12.513" v="261" actId="1076"/>
          <ac:spMkLst>
            <pc:docMk/>
            <pc:sldMk cId="4070204754" sldId="308"/>
            <ac:spMk id="6" creationId="{DA33B93D-44C6-DCF2-B869-99DDEE6A99A1}"/>
          </ac:spMkLst>
        </pc:spChg>
        <pc:spChg chg="add mod">
          <ac:chgData name="Sedi van Loon" userId="e92ac43e-c176-40b7-8001-c8e58642eff9" providerId="ADAL" clId="{75DF9DF2-8250-4CC7-99A0-6CF181988EDD}" dt="2023-06-01T09:04:24.843" v="280" actId="1076"/>
          <ac:spMkLst>
            <pc:docMk/>
            <pc:sldMk cId="4070204754" sldId="308"/>
            <ac:spMk id="8" creationId="{1F696EF6-6071-ABCE-0C7D-DD535F5CCB10}"/>
          </ac:spMkLst>
        </pc:spChg>
        <pc:spChg chg="add del">
          <ac:chgData name="Sedi van Loon" userId="e92ac43e-c176-40b7-8001-c8e58642eff9" providerId="ADAL" clId="{75DF9DF2-8250-4CC7-99A0-6CF181988EDD}" dt="2023-06-01T08:59:08.089" v="269" actId="478"/>
          <ac:spMkLst>
            <pc:docMk/>
            <pc:sldMk cId="4070204754" sldId="308"/>
            <ac:spMk id="11" creationId="{44127793-8606-8EF5-8A5F-FD77C1F0C7DB}"/>
          </ac:spMkLst>
        </pc:spChg>
        <pc:spChg chg="add mod">
          <ac:chgData name="Sedi van Loon" userId="e92ac43e-c176-40b7-8001-c8e58642eff9" providerId="ADAL" clId="{75DF9DF2-8250-4CC7-99A0-6CF181988EDD}" dt="2023-06-01T09:04:17.632" v="279" actId="1076"/>
          <ac:spMkLst>
            <pc:docMk/>
            <pc:sldMk cId="4070204754" sldId="308"/>
            <ac:spMk id="13" creationId="{4655515C-BA2A-8466-6ABB-B69271D0FBD9}"/>
          </ac:spMkLst>
        </pc:spChg>
        <pc:picChg chg="mod">
          <ac:chgData name="Sedi van Loon" userId="e92ac43e-c176-40b7-8001-c8e58642eff9" providerId="ADAL" clId="{75DF9DF2-8250-4CC7-99A0-6CF181988EDD}" dt="2023-06-01T08:58:06.219" v="260" actId="1076"/>
          <ac:picMkLst>
            <pc:docMk/>
            <pc:sldMk cId="4070204754" sldId="308"/>
            <ac:picMk id="7" creationId="{9C8FCA82-440E-2A5C-C210-39C17E31FA2D}"/>
          </ac:picMkLst>
        </pc:picChg>
        <pc:picChg chg="mod">
          <ac:chgData name="Sedi van Loon" userId="e92ac43e-c176-40b7-8001-c8e58642eff9" providerId="ADAL" clId="{75DF9DF2-8250-4CC7-99A0-6CF181988EDD}" dt="2023-06-01T08:58:06.219" v="260" actId="1076"/>
          <ac:picMkLst>
            <pc:docMk/>
            <pc:sldMk cId="4070204754" sldId="308"/>
            <ac:picMk id="9" creationId="{0E3E8E31-7AAB-FDC6-700D-81F8133C0BC4}"/>
          </ac:picMkLst>
        </pc:picChg>
      </pc:sldChg>
      <pc:sldChg chg="modSp mod">
        <pc:chgData name="Sedi van Loon" userId="e92ac43e-c176-40b7-8001-c8e58642eff9" providerId="ADAL" clId="{75DF9DF2-8250-4CC7-99A0-6CF181988EDD}" dt="2023-06-01T09:06:26.148" v="341" actId="1076"/>
        <pc:sldMkLst>
          <pc:docMk/>
          <pc:sldMk cId="479768143" sldId="309"/>
        </pc:sldMkLst>
        <pc:spChg chg="mod">
          <ac:chgData name="Sedi van Loon" userId="e92ac43e-c176-40b7-8001-c8e58642eff9" providerId="ADAL" clId="{75DF9DF2-8250-4CC7-99A0-6CF181988EDD}" dt="2023-06-01T09:06:26.148" v="341" actId="1076"/>
          <ac:spMkLst>
            <pc:docMk/>
            <pc:sldMk cId="479768143" sldId="309"/>
            <ac:spMk id="2" creationId="{CBBCF591-EBF3-1C34-6973-6079F5447BC8}"/>
          </ac:spMkLst>
        </pc:spChg>
        <pc:spChg chg="mod">
          <ac:chgData name="Sedi van Loon" userId="e92ac43e-c176-40b7-8001-c8e58642eff9" providerId="ADAL" clId="{75DF9DF2-8250-4CC7-99A0-6CF181988EDD}" dt="2023-06-01T09:06:22.330" v="340" actId="1076"/>
          <ac:spMkLst>
            <pc:docMk/>
            <pc:sldMk cId="479768143" sldId="309"/>
            <ac:spMk id="3" creationId="{A46E4328-E86E-C3EF-1EB6-0319B3732DE9}"/>
          </ac:spMkLst>
        </pc:spChg>
        <pc:spChg chg="mod">
          <ac:chgData name="Sedi van Loon" userId="e92ac43e-c176-40b7-8001-c8e58642eff9" providerId="ADAL" clId="{75DF9DF2-8250-4CC7-99A0-6CF181988EDD}" dt="2023-06-01T09:06:13.598" v="339" actId="313"/>
          <ac:spMkLst>
            <pc:docMk/>
            <pc:sldMk cId="479768143" sldId="309"/>
            <ac:spMk id="4" creationId="{4DE1F170-3E82-6C3D-7513-7F2B4EDB1E94}"/>
          </ac:spMkLst>
        </pc:spChg>
      </pc:sldChg>
      <pc:sldChg chg="modSp mod">
        <pc:chgData name="Sedi van Loon" userId="e92ac43e-c176-40b7-8001-c8e58642eff9" providerId="ADAL" clId="{75DF9DF2-8250-4CC7-99A0-6CF181988EDD}" dt="2023-06-01T08:23:34.622" v="82" actId="14100"/>
        <pc:sldMkLst>
          <pc:docMk/>
          <pc:sldMk cId="4007216678" sldId="310"/>
        </pc:sldMkLst>
        <pc:spChg chg="mod">
          <ac:chgData name="Sedi van Loon" userId="e92ac43e-c176-40b7-8001-c8e58642eff9" providerId="ADAL" clId="{75DF9DF2-8250-4CC7-99A0-6CF181988EDD}" dt="2023-06-01T08:23:34.622" v="82" actId="14100"/>
          <ac:spMkLst>
            <pc:docMk/>
            <pc:sldMk cId="4007216678" sldId="310"/>
            <ac:spMk id="10" creationId="{00000000-0000-0000-0000-000000000000}"/>
          </ac:spMkLst>
        </pc:spChg>
        <pc:grpChg chg="mod">
          <ac:chgData name="Sedi van Loon" userId="e92ac43e-c176-40b7-8001-c8e58642eff9" providerId="ADAL" clId="{75DF9DF2-8250-4CC7-99A0-6CF181988EDD}" dt="2023-06-01T08:23:31.565" v="81" actId="14100"/>
          <ac:grpSpMkLst>
            <pc:docMk/>
            <pc:sldMk cId="4007216678" sldId="310"/>
            <ac:grpSpMk id="5" creationId="{00000000-0000-0000-0000-000000000000}"/>
          </ac:grpSpMkLst>
        </pc:grpChg>
        <pc:picChg chg="mod">
          <ac:chgData name="Sedi van Loon" userId="e92ac43e-c176-40b7-8001-c8e58642eff9" providerId="ADAL" clId="{75DF9DF2-8250-4CC7-99A0-6CF181988EDD}" dt="2023-06-01T08:23:24.292" v="80" actId="1076"/>
          <ac:picMkLst>
            <pc:docMk/>
            <pc:sldMk cId="4007216678" sldId="310"/>
            <ac:picMk id="4" creationId="{D6C33A65-3DD0-EC63-4CD2-0937DE16379C}"/>
          </ac:picMkLst>
        </pc:picChg>
      </pc:sldChg>
      <pc:sldChg chg="modSp new del mod">
        <pc:chgData name="Sedi van Loon" userId="e92ac43e-c176-40b7-8001-c8e58642eff9" providerId="ADAL" clId="{75DF9DF2-8250-4CC7-99A0-6CF181988EDD}" dt="2023-06-01T08:21:43.132" v="56" actId="47"/>
        <pc:sldMkLst>
          <pc:docMk/>
          <pc:sldMk cId="1648829468" sldId="311"/>
        </pc:sldMkLst>
        <pc:spChg chg="mod">
          <ac:chgData name="Sedi van Loon" userId="e92ac43e-c176-40b7-8001-c8e58642eff9" providerId="ADAL" clId="{75DF9DF2-8250-4CC7-99A0-6CF181988EDD}" dt="2023-06-01T08:21:40.932" v="55" actId="20577"/>
          <ac:spMkLst>
            <pc:docMk/>
            <pc:sldMk cId="1648829468" sldId="311"/>
            <ac:spMk id="2" creationId="{6CEE471D-8915-2FB2-969A-5C7F7C2BAEC5}"/>
          </ac:spMkLst>
        </pc:spChg>
      </pc:sldChg>
    </pc:docChg>
  </pc:docChgLst>
  <pc:docChgLst>
    <pc:chgData name="Sedi van Loon" userId="e92ac43e-c176-40b7-8001-c8e58642eff9" providerId="ADAL" clId="{06D36510-B7A6-4954-A021-04750BF26B1E}"/>
    <pc:docChg chg="undo redo custSel addSld delSld modSld sldOrd">
      <pc:chgData name="Sedi van Loon" userId="e92ac43e-c176-40b7-8001-c8e58642eff9" providerId="ADAL" clId="{06D36510-B7A6-4954-A021-04750BF26B1E}" dt="2023-04-06T14:35:47.780" v="615" actId="1076"/>
      <pc:docMkLst>
        <pc:docMk/>
      </pc:docMkLst>
      <pc:sldChg chg="modSp mod">
        <pc:chgData name="Sedi van Loon" userId="e92ac43e-c176-40b7-8001-c8e58642eff9" providerId="ADAL" clId="{06D36510-B7A6-4954-A021-04750BF26B1E}" dt="2023-04-06T12:58:58.932" v="514" actId="14100"/>
        <pc:sldMkLst>
          <pc:docMk/>
          <pc:sldMk cId="5088699" sldId="278"/>
        </pc:sldMkLst>
        <pc:spChg chg="mod">
          <ac:chgData name="Sedi van Loon" userId="e92ac43e-c176-40b7-8001-c8e58642eff9" providerId="ADAL" clId="{06D36510-B7A6-4954-A021-04750BF26B1E}" dt="2023-04-06T12:58:58.932" v="514" actId="14100"/>
          <ac:spMkLst>
            <pc:docMk/>
            <pc:sldMk cId="5088699" sldId="278"/>
            <ac:spMk id="3" creationId="{00000000-0000-0000-0000-000000000000}"/>
          </ac:spMkLst>
        </pc:spChg>
      </pc:sldChg>
      <pc:sldChg chg="addSp delSp modSp mod ord">
        <pc:chgData name="Sedi van Loon" userId="e92ac43e-c176-40b7-8001-c8e58642eff9" providerId="ADAL" clId="{06D36510-B7A6-4954-A021-04750BF26B1E}" dt="2023-04-06T12:17:09.979" v="189" actId="1076"/>
        <pc:sldMkLst>
          <pc:docMk/>
          <pc:sldMk cId="7667022" sldId="279"/>
        </pc:sldMkLst>
        <pc:spChg chg="del">
          <ac:chgData name="Sedi van Loon" userId="e92ac43e-c176-40b7-8001-c8e58642eff9" providerId="ADAL" clId="{06D36510-B7A6-4954-A021-04750BF26B1E}" dt="2023-04-06T12:15:55.155" v="175" actId="478"/>
          <ac:spMkLst>
            <pc:docMk/>
            <pc:sldMk cId="7667022" sldId="279"/>
            <ac:spMk id="14" creationId="{00000000-0000-0000-0000-000000000000}"/>
          </ac:spMkLst>
        </pc:spChg>
        <pc:picChg chg="add del mod ord modCrop">
          <ac:chgData name="Sedi van Loon" userId="e92ac43e-c176-40b7-8001-c8e58642eff9" providerId="ADAL" clId="{06D36510-B7A6-4954-A021-04750BF26B1E}" dt="2023-04-06T12:16:28.487" v="178" actId="478"/>
          <ac:picMkLst>
            <pc:docMk/>
            <pc:sldMk cId="7667022" sldId="279"/>
            <ac:picMk id="4" creationId="{8A97DCC4-0BCB-DB63-AA5D-83FCAF42F4C5}"/>
          </ac:picMkLst>
        </pc:picChg>
        <pc:picChg chg="add mod ord modCrop">
          <ac:chgData name="Sedi van Loon" userId="e92ac43e-c176-40b7-8001-c8e58642eff9" providerId="ADAL" clId="{06D36510-B7A6-4954-A021-04750BF26B1E}" dt="2023-04-06T12:17:09.979" v="189" actId="1076"/>
          <ac:picMkLst>
            <pc:docMk/>
            <pc:sldMk cId="7667022" sldId="279"/>
            <ac:picMk id="13" creationId="{1DFD75EE-888F-D5A0-5E84-2EF88DADDCC5}"/>
          </ac:picMkLst>
        </pc:picChg>
      </pc:sldChg>
      <pc:sldChg chg="delSp modSp del mod">
        <pc:chgData name="Sedi van Loon" userId="e92ac43e-c176-40b7-8001-c8e58642eff9" providerId="ADAL" clId="{06D36510-B7A6-4954-A021-04750BF26B1E}" dt="2023-04-06T12:20:50.441" v="267" actId="47"/>
        <pc:sldMkLst>
          <pc:docMk/>
          <pc:sldMk cId="2505811699" sldId="280"/>
        </pc:sldMkLst>
        <pc:picChg chg="del mod">
          <ac:chgData name="Sedi van Loon" userId="e92ac43e-c176-40b7-8001-c8e58642eff9" providerId="ADAL" clId="{06D36510-B7A6-4954-A021-04750BF26B1E}" dt="2023-04-06T12:19:57.676" v="262" actId="21"/>
          <ac:picMkLst>
            <pc:docMk/>
            <pc:sldMk cId="2505811699" sldId="280"/>
            <ac:picMk id="5" creationId="{84634FAF-5E26-5C10-242C-5E7E8C7C6C64}"/>
          </ac:picMkLst>
        </pc:picChg>
      </pc:sldChg>
      <pc:sldChg chg="del">
        <pc:chgData name="Sedi van Loon" userId="e92ac43e-c176-40b7-8001-c8e58642eff9" providerId="ADAL" clId="{06D36510-B7A6-4954-A021-04750BF26B1E}" dt="2023-04-06T12:17:21.314" v="191" actId="47"/>
        <pc:sldMkLst>
          <pc:docMk/>
          <pc:sldMk cId="1137384064" sldId="281"/>
        </pc:sldMkLst>
      </pc:sldChg>
      <pc:sldChg chg="addSp modSp new mod modAnim modNotesTx">
        <pc:chgData name="Sedi van Loon" userId="e92ac43e-c176-40b7-8001-c8e58642eff9" providerId="ADAL" clId="{06D36510-B7A6-4954-A021-04750BF26B1E}" dt="2023-04-06T12:18:08.458" v="196" actId="20577"/>
        <pc:sldMkLst>
          <pc:docMk/>
          <pc:sldMk cId="333329764" sldId="282"/>
        </pc:sldMkLst>
        <pc:spChg chg="mod">
          <ac:chgData name="Sedi van Loon" userId="e92ac43e-c176-40b7-8001-c8e58642eff9" providerId="ADAL" clId="{06D36510-B7A6-4954-A021-04750BF26B1E}" dt="2023-03-21T09:55:43.399" v="36" actId="20577"/>
          <ac:spMkLst>
            <pc:docMk/>
            <pc:sldMk cId="333329764" sldId="282"/>
            <ac:spMk id="2" creationId="{1F1E98A4-80A9-D9E6-E0EA-2DC985D520ED}"/>
          </ac:spMkLst>
        </pc:spChg>
        <pc:spChg chg="mod">
          <ac:chgData name="Sedi van Loon" userId="e92ac43e-c176-40b7-8001-c8e58642eff9" providerId="ADAL" clId="{06D36510-B7A6-4954-A021-04750BF26B1E}" dt="2023-03-21T09:55:55.861" v="71" actId="20577"/>
          <ac:spMkLst>
            <pc:docMk/>
            <pc:sldMk cId="333329764" sldId="282"/>
            <ac:spMk id="3" creationId="{BEF258EC-5DA9-F065-3ADE-EE03FB5BCB03}"/>
          </ac:spMkLst>
        </pc:spChg>
        <pc:picChg chg="add mod">
          <ac:chgData name="Sedi van Loon" userId="e92ac43e-c176-40b7-8001-c8e58642eff9" providerId="ADAL" clId="{06D36510-B7A6-4954-A021-04750BF26B1E}" dt="2023-04-06T12:06:56.725" v="165"/>
          <ac:picMkLst>
            <pc:docMk/>
            <pc:sldMk cId="333329764" sldId="282"/>
            <ac:picMk id="5" creationId="{4368035B-9A0A-C9B6-0602-3816AABCE5DE}"/>
          </ac:picMkLst>
        </pc:picChg>
      </pc:sldChg>
      <pc:sldChg chg="addSp modSp add mod modAnim modNotesTx">
        <pc:chgData name="Sedi van Loon" userId="e92ac43e-c176-40b7-8001-c8e58642eff9" providerId="ADAL" clId="{06D36510-B7A6-4954-A021-04750BF26B1E}" dt="2023-04-06T12:18:13.586" v="200" actId="20577"/>
        <pc:sldMkLst>
          <pc:docMk/>
          <pc:sldMk cId="2559645147" sldId="283"/>
        </pc:sldMkLst>
        <pc:spChg chg="mod">
          <ac:chgData name="Sedi van Loon" userId="e92ac43e-c176-40b7-8001-c8e58642eff9" providerId="ADAL" clId="{06D36510-B7A6-4954-A021-04750BF26B1E}" dt="2023-03-21T09:56:11.185" v="102" actId="20577"/>
          <ac:spMkLst>
            <pc:docMk/>
            <pc:sldMk cId="2559645147" sldId="283"/>
            <ac:spMk id="2" creationId="{1F1E98A4-80A9-D9E6-E0EA-2DC985D520ED}"/>
          </ac:spMkLst>
        </pc:spChg>
        <pc:spChg chg="mod">
          <ac:chgData name="Sedi van Loon" userId="e92ac43e-c176-40b7-8001-c8e58642eff9" providerId="ADAL" clId="{06D36510-B7A6-4954-A021-04750BF26B1E}" dt="2023-03-21T09:56:09.112" v="100" actId="20577"/>
          <ac:spMkLst>
            <pc:docMk/>
            <pc:sldMk cId="2559645147" sldId="283"/>
            <ac:spMk id="3" creationId="{BEF258EC-5DA9-F065-3ADE-EE03FB5BCB03}"/>
          </ac:spMkLst>
        </pc:spChg>
        <pc:picChg chg="add mod">
          <ac:chgData name="Sedi van Loon" userId="e92ac43e-c176-40b7-8001-c8e58642eff9" providerId="ADAL" clId="{06D36510-B7A6-4954-A021-04750BF26B1E}" dt="2023-04-06T12:11:37.625" v="166"/>
          <ac:picMkLst>
            <pc:docMk/>
            <pc:sldMk cId="2559645147" sldId="283"/>
            <ac:picMk id="5" creationId="{8999863A-BFE0-9912-4299-44D32030A25E}"/>
          </ac:picMkLst>
        </pc:picChg>
      </pc:sldChg>
      <pc:sldChg chg="addSp delSp modSp new del mod modClrScheme delAnim modAnim chgLayout">
        <pc:chgData name="Sedi van Loon" userId="e92ac43e-c176-40b7-8001-c8e58642eff9" providerId="ADAL" clId="{06D36510-B7A6-4954-A021-04750BF26B1E}" dt="2023-04-06T12:58:32.303" v="482" actId="47"/>
        <pc:sldMkLst>
          <pc:docMk/>
          <pc:sldMk cId="334255425" sldId="284"/>
        </pc:sldMkLst>
        <pc:spChg chg="del">
          <ac:chgData name="Sedi van Loon" userId="e92ac43e-c176-40b7-8001-c8e58642eff9" providerId="ADAL" clId="{06D36510-B7A6-4954-A021-04750BF26B1E}" dt="2023-03-21T10:32:43.194" v="108" actId="26606"/>
          <ac:spMkLst>
            <pc:docMk/>
            <pc:sldMk cId="334255425" sldId="284"/>
            <ac:spMk id="2" creationId="{A61AF3D5-3110-9CFC-77B4-55187E9897BA}"/>
          </ac:spMkLst>
        </pc:spChg>
        <pc:spChg chg="del">
          <ac:chgData name="Sedi van Loon" userId="e92ac43e-c176-40b7-8001-c8e58642eff9" providerId="ADAL" clId="{06D36510-B7A6-4954-A021-04750BF26B1E}" dt="2023-03-21T10:32:43.194" v="108" actId="26606"/>
          <ac:spMkLst>
            <pc:docMk/>
            <pc:sldMk cId="334255425" sldId="284"/>
            <ac:spMk id="3" creationId="{C986358F-99A8-9FA2-C658-A63B24B75992}"/>
          </ac:spMkLst>
        </pc:spChg>
        <pc:spChg chg="add mod">
          <ac:chgData name="Sedi van Loon" userId="e92ac43e-c176-40b7-8001-c8e58642eff9" providerId="ADAL" clId="{06D36510-B7A6-4954-A021-04750BF26B1E}" dt="2023-03-21T10:32:53.487" v="159" actId="20577"/>
          <ac:spMkLst>
            <pc:docMk/>
            <pc:sldMk cId="334255425" sldId="284"/>
            <ac:spMk id="10" creationId="{4C4CFEA2-7EFC-05F0-79AA-DA2C5919EEE5}"/>
          </ac:spMkLst>
        </pc:spChg>
        <pc:spChg chg="add mod">
          <ac:chgData name="Sedi van Loon" userId="e92ac43e-c176-40b7-8001-c8e58642eff9" providerId="ADAL" clId="{06D36510-B7A6-4954-A021-04750BF26B1E}" dt="2023-03-21T10:32:43.194" v="108" actId="26606"/>
          <ac:spMkLst>
            <pc:docMk/>
            <pc:sldMk cId="334255425" sldId="284"/>
            <ac:spMk id="12" creationId="{C965BF89-1774-CE8B-AB23-2E99E1CBAFD0}"/>
          </ac:spMkLst>
        </pc:spChg>
        <pc:picChg chg="add del mod">
          <ac:chgData name="Sedi van Loon" userId="e92ac43e-c176-40b7-8001-c8e58642eff9" providerId="ADAL" clId="{06D36510-B7A6-4954-A021-04750BF26B1E}" dt="2023-04-06T12:54:02.503" v="469" actId="21"/>
          <ac:picMkLst>
            <pc:docMk/>
            <pc:sldMk cId="334255425" sldId="284"/>
            <ac:picMk id="5" creationId="{A094AA5D-D6C8-6583-7BE2-B4A9B215D2D1}"/>
          </ac:picMkLst>
        </pc:picChg>
      </pc:sldChg>
      <pc:sldChg chg="modSp add mod modNotesTx">
        <pc:chgData name="Sedi van Loon" userId="e92ac43e-c176-40b7-8001-c8e58642eff9" providerId="ADAL" clId="{06D36510-B7A6-4954-A021-04750BF26B1E}" dt="2023-04-06T14:35:47.780" v="615" actId="1076"/>
        <pc:sldMkLst>
          <pc:docMk/>
          <pc:sldMk cId="4124792798" sldId="285"/>
        </pc:sldMkLst>
        <pc:spChg chg="mod">
          <ac:chgData name="Sedi van Loon" userId="e92ac43e-c176-40b7-8001-c8e58642eff9" providerId="ADAL" clId="{06D36510-B7A6-4954-A021-04750BF26B1E}" dt="2023-04-06T14:35:24.829" v="581" actId="21"/>
          <ac:spMkLst>
            <pc:docMk/>
            <pc:sldMk cId="4124792798" sldId="285"/>
            <ac:spMk id="10" creationId="{00000000-0000-0000-0000-000000000000}"/>
          </ac:spMkLst>
        </pc:spChg>
        <pc:grpChg chg="mod">
          <ac:chgData name="Sedi van Loon" userId="e92ac43e-c176-40b7-8001-c8e58642eff9" providerId="ADAL" clId="{06D36510-B7A6-4954-A021-04750BF26B1E}" dt="2023-04-06T14:35:47.780" v="615" actId="1076"/>
          <ac:grpSpMkLst>
            <pc:docMk/>
            <pc:sldMk cId="4124792798" sldId="285"/>
            <ac:grpSpMk id="5" creationId="{00000000-0000-0000-0000-000000000000}"/>
          </ac:grpSpMkLst>
        </pc:grpChg>
      </pc:sldChg>
      <pc:sldChg chg="addSp modSp new mod">
        <pc:chgData name="Sedi van Loon" userId="e92ac43e-c176-40b7-8001-c8e58642eff9" providerId="ADAL" clId="{06D36510-B7A6-4954-A021-04750BF26B1E}" dt="2023-04-06T12:52:52.579" v="444" actId="14100"/>
        <pc:sldMkLst>
          <pc:docMk/>
          <pc:sldMk cId="4024669842" sldId="286"/>
        </pc:sldMkLst>
        <pc:spChg chg="mod">
          <ac:chgData name="Sedi van Loon" userId="e92ac43e-c176-40b7-8001-c8e58642eff9" providerId="ADAL" clId="{06D36510-B7A6-4954-A021-04750BF26B1E}" dt="2023-04-06T12:52:52.579" v="444" actId="14100"/>
          <ac:spMkLst>
            <pc:docMk/>
            <pc:sldMk cId="4024669842" sldId="286"/>
            <ac:spMk id="2" creationId="{E42B0BF4-7F87-4E2A-EA2E-1754A29BFD6B}"/>
          </ac:spMkLst>
        </pc:spChg>
        <pc:picChg chg="add mod ord">
          <ac:chgData name="Sedi van Loon" userId="e92ac43e-c176-40b7-8001-c8e58642eff9" providerId="ADAL" clId="{06D36510-B7A6-4954-A021-04750BF26B1E}" dt="2023-04-06T12:20:40.050" v="266" actId="1076"/>
          <ac:picMkLst>
            <pc:docMk/>
            <pc:sldMk cId="4024669842" sldId="286"/>
            <ac:picMk id="4" creationId="{CB9E7AF3-3EB5-32EF-9C4F-0E3E74DBF57B}"/>
          </ac:picMkLst>
        </pc:picChg>
      </pc:sldChg>
      <pc:sldChg chg="addSp modSp new mod">
        <pc:chgData name="Sedi van Loon" userId="e92ac43e-c176-40b7-8001-c8e58642eff9" providerId="ADAL" clId="{06D36510-B7A6-4954-A021-04750BF26B1E}" dt="2023-04-06T12:39:48.528" v="314" actId="20577"/>
        <pc:sldMkLst>
          <pc:docMk/>
          <pc:sldMk cId="2559598475" sldId="287"/>
        </pc:sldMkLst>
        <pc:spChg chg="mod">
          <ac:chgData name="Sedi van Loon" userId="e92ac43e-c176-40b7-8001-c8e58642eff9" providerId="ADAL" clId="{06D36510-B7A6-4954-A021-04750BF26B1E}" dt="2023-04-06T12:39:48.528" v="314" actId="20577"/>
          <ac:spMkLst>
            <pc:docMk/>
            <pc:sldMk cId="2559598475" sldId="287"/>
            <ac:spMk id="2" creationId="{E9824088-93CF-EC8D-7F04-E59F5A3406A9}"/>
          </ac:spMkLst>
        </pc:spChg>
        <pc:picChg chg="add mod">
          <ac:chgData name="Sedi van Loon" userId="e92ac43e-c176-40b7-8001-c8e58642eff9" providerId="ADAL" clId="{06D36510-B7A6-4954-A021-04750BF26B1E}" dt="2023-04-06T12:39:19.286" v="309" actId="1076"/>
          <ac:picMkLst>
            <pc:docMk/>
            <pc:sldMk cId="2559598475" sldId="287"/>
            <ac:picMk id="5" creationId="{07A4FC97-5CB7-7226-5943-0D5EFA168AA2}"/>
          </ac:picMkLst>
        </pc:picChg>
      </pc:sldChg>
      <pc:sldChg chg="addSp delSp modSp new del mod">
        <pc:chgData name="Sedi van Loon" userId="e92ac43e-c176-40b7-8001-c8e58642eff9" providerId="ADAL" clId="{06D36510-B7A6-4954-A021-04750BF26B1E}" dt="2023-04-06T12:52:24.738" v="437" actId="47"/>
        <pc:sldMkLst>
          <pc:docMk/>
          <pc:sldMk cId="4260578076" sldId="288"/>
        </pc:sldMkLst>
        <pc:spChg chg="add del mod">
          <ac:chgData name="Sedi van Loon" userId="e92ac43e-c176-40b7-8001-c8e58642eff9" providerId="ADAL" clId="{06D36510-B7A6-4954-A021-04750BF26B1E}" dt="2023-04-06T12:51:38.041" v="430" actId="21"/>
          <ac:spMkLst>
            <pc:docMk/>
            <pc:sldMk cId="4260578076" sldId="288"/>
            <ac:spMk id="6" creationId="{7845398C-E611-4EF9-BFA0-EC96AB25A6F5}"/>
          </ac:spMkLst>
        </pc:spChg>
        <pc:spChg chg="add del mod">
          <ac:chgData name="Sedi van Loon" userId="e92ac43e-c176-40b7-8001-c8e58642eff9" providerId="ADAL" clId="{06D36510-B7A6-4954-A021-04750BF26B1E}" dt="2023-04-06T12:50:54.482" v="399"/>
          <ac:spMkLst>
            <pc:docMk/>
            <pc:sldMk cId="4260578076" sldId="288"/>
            <ac:spMk id="7" creationId="{5D75F30C-BDCF-3C72-E2D4-2A551B4AAB8A}"/>
          </ac:spMkLst>
        </pc:spChg>
        <pc:spChg chg="add del mod">
          <ac:chgData name="Sedi van Loon" userId="e92ac43e-c176-40b7-8001-c8e58642eff9" providerId="ADAL" clId="{06D36510-B7A6-4954-A021-04750BF26B1E}" dt="2023-04-06T12:51:38.041" v="430" actId="21"/>
          <ac:spMkLst>
            <pc:docMk/>
            <pc:sldMk cId="4260578076" sldId="288"/>
            <ac:spMk id="8" creationId="{CA889290-C3A0-0A54-7D59-BEAFE449D89B}"/>
          </ac:spMkLst>
        </pc:spChg>
        <pc:picChg chg="add del mod modCrop">
          <ac:chgData name="Sedi van Loon" userId="e92ac43e-c176-40b7-8001-c8e58642eff9" providerId="ADAL" clId="{06D36510-B7A6-4954-A021-04750BF26B1E}" dt="2023-04-06T12:51:38.041" v="430" actId="21"/>
          <ac:picMkLst>
            <pc:docMk/>
            <pc:sldMk cId="4260578076" sldId="288"/>
            <ac:picMk id="5" creationId="{9ED96D3F-01E6-206F-9CEB-E1163EEECD61}"/>
          </ac:picMkLst>
        </pc:picChg>
      </pc:sldChg>
      <pc:sldChg chg="addSp modSp new mod">
        <pc:chgData name="Sedi van Loon" userId="e92ac43e-c176-40b7-8001-c8e58642eff9" providerId="ADAL" clId="{06D36510-B7A6-4954-A021-04750BF26B1E}" dt="2023-04-06T12:52:09.564" v="436" actId="14100"/>
        <pc:sldMkLst>
          <pc:docMk/>
          <pc:sldMk cId="3564969067" sldId="289"/>
        </pc:sldMkLst>
        <pc:spChg chg="mod ord">
          <ac:chgData name="Sedi van Loon" userId="e92ac43e-c176-40b7-8001-c8e58642eff9" providerId="ADAL" clId="{06D36510-B7A6-4954-A021-04750BF26B1E}" dt="2023-04-06T12:52:09.564" v="436" actId="14100"/>
          <ac:spMkLst>
            <pc:docMk/>
            <pc:sldMk cId="3564969067" sldId="289"/>
            <ac:spMk id="2" creationId="{0EC90B68-CD1D-13BC-8D58-10E03332AED3}"/>
          </ac:spMkLst>
        </pc:spChg>
        <pc:spChg chg="add mod">
          <ac:chgData name="Sedi van Loon" userId="e92ac43e-c176-40b7-8001-c8e58642eff9" providerId="ADAL" clId="{06D36510-B7A6-4954-A021-04750BF26B1E}" dt="2023-04-06T12:51:39.568" v="431"/>
          <ac:spMkLst>
            <pc:docMk/>
            <pc:sldMk cId="3564969067" sldId="289"/>
            <ac:spMk id="5" creationId="{C385BD91-5A12-EED5-F3BE-24B25C75644B}"/>
          </ac:spMkLst>
        </pc:spChg>
        <pc:spChg chg="add mod">
          <ac:chgData name="Sedi van Loon" userId="e92ac43e-c176-40b7-8001-c8e58642eff9" providerId="ADAL" clId="{06D36510-B7A6-4954-A021-04750BF26B1E}" dt="2023-04-06T12:51:39.568" v="431"/>
          <ac:spMkLst>
            <pc:docMk/>
            <pc:sldMk cId="3564969067" sldId="289"/>
            <ac:spMk id="6" creationId="{69DBB85A-24CC-B42B-87E1-4B20E159A38F}"/>
          </ac:spMkLst>
        </pc:spChg>
        <pc:picChg chg="add mod">
          <ac:chgData name="Sedi van Loon" userId="e92ac43e-c176-40b7-8001-c8e58642eff9" providerId="ADAL" clId="{06D36510-B7A6-4954-A021-04750BF26B1E}" dt="2023-04-06T12:51:39.568" v="431"/>
          <ac:picMkLst>
            <pc:docMk/>
            <pc:sldMk cId="3564969067" sldId="289"/>
            <ac:picMk id="4" creationId="{A4C8D8E8-0FB9-3EA5-32EA-4615DA286221}"/>
          </ac:picMkLst>
        </pc:picChg>
      </pc:sldChg>
      <pc:sldChg chg="addSp modSp new mod modAnim">
        <pc:chgData name="Sedi van Loon" userId="e92ac43e-c176-40b7-8001-c8e58642eff9" providerId="ADAL" clId="{06D36510-B7A6-4954-A021-04750BF26B1E}" dt="2023-04-06T12:54:47.662" v="481" actId="1076"/>
        <pc:sldMkLst>
          <pc:docMk/>
          <pc:sldMk cId="3824343123" sldId="290"/>
        </pc:sldMkLst>
        <pc:spChg chg="mod ord">
          <ac:chgData name="Sedi van Loon" userId="e92ac43e-c176-40b7-8001-c8e58642eff9" providerId="ADAL" clId="{06D36510-B7A6-4954-A021-04750BF26B1E}" dt="2023-04-06T12:54:47.662" v="481" actId="1076"/>
          <ac:spMkLst>
            <pc:docMk/>
            <pc:sldMk cId="3824343123" sldId="290"/>
            <ac:spMk id="2" creationId="{5408AD40-C3CC-E952-ECEB-4764F0C811F9}"/>
          </ac:spMkLst>
        </pc:spChg>
        <pc:picChg chg="add mod">
          <ac:chgData name="Sedi van Loon" userId="e92ac43e-c176-40b7-8001-c8e58642eff9" providerId="ADAL" clId="{06D36510-B7A6-4954-A021-04750BF26B1E}" dt="2023-04-06T12:54:36.263" v="479" actId="14100"/>
          <ac:picMkLst>
            <pc:docMk/>
            <pc:sldMk cId="3824343123" sldId="290"/>
            <ac:picMk id="4" creationId="{B5EB8AC5-5D78-6F86-FBA6-74B833264F1D}"/>
          </ac:picMkLst>
        </pc:picChg>
      </pc:sldChg>
    </pc:docChg>
  </pc:docChgLst>
  <pc:docChgLst>
    <pc:chgData name="Bas Banning" userId="S::bas@prodemos.nl::7577e7c9-3863-4282-a3b7-466d1aad20af" providerId="AD" clId="Web-{C25DB0A9-B0C5-44FF-884B-27A475F514DE}"/>
    <pc:docChg chg="modSld">
      <pc:chgData name="Bas Banning" userId="S::bas@prodemos.nl::7577e7c9-3863-4282-a3b7-466d1aad20af" providerId="AD" clId="Web-{C25DB0A9-B0C5-44FF-884B-27A475F514DE}" dt="2023-04-26T11:16:32.530" v="9" actId="1076"/>
      <pc:docMkLst>
        <pc:docMk/>
      </pc:docMkLst>
      <pc:sldChg chg="modSp">
        <pc:chgData name="Bas Banning" userId="S::bas@prodemos.nl::7577e7c9-3863-4282-a3b7-466d1aad20af" providerId="AD" clId="Web-{C25DB0A9-B0C5-44FF-884B-27A475F514DE}" dt="2023-04-26T11:14:19.136" v="0" actId="1076"/>
        <pc:sldMkLst>
          <pc:docMk/>
          <pc:sldMk cId="3751393188" sldId="290"/>
        </pc:sldMkLst>
        <pc:picChg chg="mod">
          <ac:chgData name="Bas Banning" userId="S::bas@prodemos.nl::7577e7c9-3863-4282-a3b7-466d1aad20af" providerId="AD" clId="Web-{C25DB0A9-B0C5-44FF-884B-27A475F514DE}" dt="2023-04-26T11:14:19.136" v="0" actId="1076"/>
          <ac:picMkLst>
            <pc:docMk/>
            <pc:sldMk cId="3751393188" sldId="290"/>
            <ac:picMk id="6" creationId="{6D1685C3-5D31-15DF-5E0E-69CBF781C3D4}"/>
          </ac:picMkLst>
        </pc:picChg>
      </pc:sldChg>
      <pc:sldChg chg="modNotes">
        <pc:chgData name="Bas Banning" userId="S::bas@prodemos.nl::7577e7c9-3863-4282-a3b7-466d1aad20af" providerId="AD" clId="Web-{C25DB0A9-B0C5-44FF-884B-27A475F514DE}" dt="2023-04-26T11:14:48.699" v="2"/>
        <pc:sldMkLst>
          <pc:docMk/>
          <pc:sldMk cId="3191601679" sldId="291"/>
        </pc:sldMkLst>
      </pc:sldChg>
      <pc:sldChg chg="modSp">
        <pc:chgData name="Bas Banning" userId="S::bas@prodemos.nl::7577e7c9-3863-4282-a3b7-466d1aad20af" providerId="AD" clId="Web-{C25DB0A9-B0C5-44FF-884B-27A475F514DE}" dt="2023-04-26T11:16:32.530" v="9" actId="1076"/>
        <pc:sldMkLst>
          <pc:docMk/>
          <pc:sldMk cId="3820066622" sldId="294"/>
        </pc:sldMkLst>
        <pc:picChg chg="mod">
          <ac:chgData name="Bas Banning" userId="S::bas@prodemos.nl::7577e7c9-3863-4282-a3b7-466d1aad20af" providerId="AD" clId="Web-{C25DB0A9-B0C5-44FF-884B-27A475F514DE}" dt="2023-04-26T11:16:32.530" v="9" actId="1076"/>
          <ac:picMkLst>
            <pc:docMk/>
            <pc:sldMk cId="3820066622" sldId="294"/>
            <ac:picMk id="4" creationId="{41B89378-D887-35C3-2D23-0E9758DEC4D8}"/>
          </ac:picMkLst>
        </pc:picChg>
      </pc:sldChg>
    </pc:docChg>
  </pc:docChgLst>
  <pc:docChgLst>
    <pc:chgData name="Bas Banning" userId="S::bas@prodemos.nl::7577e7c9-3863-4282-a3b7-466d1aad20af" providerId="AD" clId="Web-{4972FB62-615B-4E56-B718-DA798128C0F5}"/>
    <pc:docChg chg="modSld">
      <pc:chgData name="Bas Banning" userId="S::bas@prodemos.nl::7577e7c9-3863-4282-a3b7-466d1aad20af" providerId="AD" clId="Web-{4972FB62-615B-4E56-B718-DA798128C0F5}" dt="2023-04-26T11:33:40.746" v="0" actId="1076"/>
      <pc:docMkLst>
        <pc:docMk/>
      </pc:docMkLst>
      <pc:sldChg chg="modSp">
        <pc:chgData name="Bas Banning" userId="S::bas@prodemos.nl::7577e7c9-3863-4282-a3b7-466d1aad20af" providerId="AD" clId="Web-{4972FB62-615B-4E56-B718-DA798128C0F5}" dt="2023-04-26T11:33:40.746" v="0" actId="1076"/>
        <pc:sldMkLst>
          <pc:docMk/>
          <pc:sldMk cId="3715353440" sldId="295"/>
        </pc:sldMkLst>
        <pc:picChg chg="mod">
          <ac:chgData name="Bas Banning" userId="S::bas@prodemos.nl::7577e7c9-3863-4282-a3b7-466d1aad20af" providerId="AD" clId="Web-{4972FB62-615B-4E56-B718-DA798128C0F5}" dt="2023-04-26T11:33:40.746" v="0" actId="1076"/>
          <ac:picMkLst>
            <pc:docMk/>
            <pc:sldMk cId="3715353440" sldId="295"/>
            <ac:picMk id="4" creationId="{1662F297-FFA4-5700-B557-B26FCAD3A87F}"/>
          </ac:picMkLst>
        </pc:picChg>
      </pc:sldChg>
    </pc:docChg>
  </pc:docChgLst>
  <pc:docChgLst>
    <pc:chgData name="Jonnick Kirwan" userId="S::jonnick@prodemos.nl::9a59ccf2-ff56-4baa-9c1a-5e00a0986d43" providerId="AD" clId="Web-{DB17B1E7-242F-F81F-0A2D-44346D9931AB}"/>
    <pc:docChg chg="modSld">
      <pc:chgData name="Jonnick Kirwan" userId="S::jonnick@prodemos.nl::9a59ccf2-ff56-4baa-9c1a-5e00a0986d43" providerId="AD" clId="Web-{DB17B1E7-242F-F81F-0A2D-44346D9931AB}" dt="2023-05-01T11:34:41.496" v="5"/>
      <pc:docMkLst>
        <pc:docMk/>
      </pc:docMkLst>
      <pc:sldChg chg="modSp addCm">
        <pc:chgData name="Jonnick Kirwan" userId="S::jonnick@prodemos.nl::9a59ccf2-ff56-4baa-9c1a-5e00a0986d43" providerId="AD" clId="Web-{DB17B1E7-242F-F81F-0A2D-44346D9931AB}" dt="2023-05-01T11:34:35.199" v="4"/>
        <pc:sldMkLst>
          <pc:docMk/>
          <pc:sldMk cId="510644283" sldId="289"/>
        </pc:sldMkLst>
        <pc:picChg chg="mod">
          <ac:chgData name="Jonnick Kirwan" userId="S::jonnick@prodemos.nl::9a59ccf2-ff56-4baa-9c1a-5e00a0986d43" providerId="AD" clId="Web-{DB17B1E7-242F-F81F-0A2D-44346D9931AB}" dt="2023-05-01T11:34:18.058" v="3" actId="14100"/>
          <ac:picMkLst>
            <pc:docMk/>
            <pc:sldMk cId="510644283" sldId="289"/>
            <ac:picMk id="4" creationId="{BFD3FE5F-C401-612C-5EA5-660241FD141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nick Kirwan" userId="S::jonnick@prodemos.nl::9a59ccf2-ff56-4baa-9c1a-5e00a0986d43" providerId="AD" clId="Web-{DB17B1E7-242F-F81F-0A2D-44346D9931AB}" dt="2023-05-01T11:34:35.199" v="4"/>
              <pc2:cmMkLst xmlns:pc2="http://schemas.microsoft.com/office/powerpoint/2019/9/main/command">
                <pc:docMk/>
                <pc:sldMk cId="510644283" sldId="289"/>
                <pc2:cmMk id="{7B39AA58-CE23-4028-A4F5-990902066C20}"/>
              </pc2:cmMkLst>
            </pc226:cmChg>
          </p:ext>
        </pc:extLst>
      </pc:sldChg>
      <pc:sldChg chg="addCm">
        <pc:chgData name="Jonnick Kirwan" userId="S::jonnick@prodemos.nl::9a59ccf2-ff56-4baa-9c1a-5e00a0986d43" providerId="AD" clId="Web-{DB17B1E7-242F-F81F-0A2D-44346D9931AB}" dt="2023-05-01T11:34:41.496" v="5"/>
        <pc:sldMkLst>
          <pc:docMk/>
          <pc:sldMk cId="3751393188" sldId="2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nick Kirwan" userId="S::jonnick@prodemos.nl::9a59ccf2-ff56-4baa-9c1a-5e00a0986d43" providerId="AD" clId="Web-{DB17B1E7-242F-F81F-0A2D-44346D9931AB}" dt="2023-05-01T11:34:41.496" v="5"/>
              <pc2:cmMkLst xmlns:pc2="http://schemas.microsoft.com/office/powerpoint/2019/9/main/command">
                <pc:docMk/>
                <pc:sldMk cId="3751393188" sldId="290"/>
                <pc2:cmMk id="{8E7F2236-51F8-465A-BA12-57233EEF8AA9}"/>
              </pc2:cmMkLst>
            </pc226:cmChg>
          </p:ext>
        </pc:extLst>
      </pc:sldChg>
      <pc:sldChg chg="addCm">
        <pc:chgData name="Jonnick Kirwan" userId="S::jonnick@prodemos.nl::9a59ccf2-ff56-4baa-9c1a-5e00a0986d43" providerId="AD" clId="Web-{DB17B1E7-242F-F81F-0A2D-44346D9931AB}" dt="2023-05-01T11:32:43.447" v="0"/>
        <pc:sldMkLst>
          <pc:docMk/>
          <pc:sldMk cId="668335697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nick Kirwan" userId="S::jonnick@prodemos.nl::9a59ccf2-ff56-4baa-9c1a-5e00a0986d43" providerId="AD" clId="Web-{DB17B1E7-242F-F81F-0A2D-44346D9931AB}" dt="2023-05-01T11:32:43.447" v="0"/>
              <pc2:cmMkLst xmlns:pc2="http://schemas.microsoft.com/office/powerpoint/2019/9/main/command">
                <pc:docMk/>
                <pc:sldMk cId="668335697" sldId="297"/>
                <pc2:cmMk id="{3A15DD93-3971-44B2-B7A2-F7BC67B50ED8}"/>
              </pc2:cmMkLst>
            </pc226:cmChg>
          </p:ext>
        </pc:extLst>
      </pc:sldChg>
    </pc:docChg>
  </pc:docChgLst>
  <pc:docChgLst>
    <pc:chgData name="Bas Banning" userId="S::bas@prodemos.nl::7577e7c9-3863-4282-a3b7-466d1aad20af" providerId="AD" clId="Web-{567C5969-A524-4C7B-9845-FBE56C19DBD9}"/>
    <pc:docChg chg="modSld">
      <pc:chgData name="Bas Banning" userId="S::bas@prodemos.nl::7577e7c9-3863-4282-a3b7-466d1aad20af" providerId="AD" clId="Web-{567C5969-A524-4C7B-9845-FBE56C19DBD9}" dt="2023-06-22T14:36:52.744" v="1" actId="20577"/>
      <pc:docMkLst>
        <pc:docMk/>
      </pc:docMkLst>
      <pc:sldChg chg="modSp">
        <pc:chgData name="Bas Banning" userId="S::bas@prodemos.nl::7577e7c9-3863-4282-a3b7-466d1aad20af" providerId="AD" clId="Web-{567C5969-A524-4C7B-9845-FBE56C19DBD9}" dt="2023-06-22T14:36:52.744" v="1" actId="20577"/>
        <pc:sldMkLst>
          <pc:docMk/>
          <pc:sldMk cId="419233726" sldId="296"/>
        </pc:sldMkLst>
        <pc:spChg chg="mod">
          <ac:chgData name="Bas Banning" userId="S::bas@prodemos.nl::7577e7c9-3863-4282-a3b7-466d1aad20af" providerId="AD" clId="Web-{567C5969-A524-4C7B-9845-FBE56C19DBD9}" dt="2023-06-22T14:36:52.744" v="1" actId="20577"/>
          <ac:spMkLst>
            <pc:docMk/>
            <pc:sldMk cId="419233726" sldId="296"/>
            <ac:spMk id="2" creationId="{E9824088-93CF-EC8D-7F04-E59F5A3406A9}"/>
          </ac:spMkLst>
        </pc:spChg>
      </pc:sldChg>
    </pc:docChg>
  </pc:docChgLst>
  <pc:docChgLst>
    <pc:chgData name="Bas Banning" userId="S::bas@prodemos.nl::7577e7c9-3863-4282-a3b7-466d1aad20af" providerId="AD" clId="Web-{1FF92CFC-7153-455B-3A96-1BD81981DAA4}"/>
    <pc:docChg chg="modSld">
      <pc:chgData name="Bas Banning" userId="S::bas@prodemos.nl::7577e7c9-3863-4282-a3b7-466d1aad20af" providerId="AD" clId="Web-{1FF92CFC-7153-455B-3A96-1BD81981DAA4}" dt="2023-05-08T10:50:33.092" v="34" actId="20577"/>
      <pc:docMkLst>
        <pc:docMk/>
      </pc:docMkLst>
      <pc:sldChg chg="modSp">
        <pc:chgData name="Bas Banning" userId="S::bas@prodemos.nl::7577e7c9-3863-4282-a3b7-466d1aad20af" providerId="AD" clId="Web-{1FF92CFC-7153-455B-3A96-1BD81981DAA4}" dt="2023-05-08T10:50:14.123" v="31" actId="20577"/>
        <pc:sldMkLst>
          <pc:docMk/>
          <pc:sldMk cId="1074874109" sldId="292"/>
        </pc:sldMkLst>
        <pc:spChg chg="mod">
          <ac:chgData name="Bas Banning" userId="S::bas@prodemos.nl::7577e7c9-3863-4282-a3b7-466d1aad20af" providerId="AD" clId="Web-{1FF92CFC-7153-455B-3A96-1BD81981DAA4}" dt="2023-05-08T10:50:14.123" v="31" actId="20577"/>
          <ac:spMkLst>
            <pc:docMk/>
            <pc:sldMk cId="1074874109" sldId="292"/>
            <ac:spMk id="2" creationId="{E9824088-93CF-EC8D-7F04-E59F5A3406A9}"/>
          </ac:spMkLst>
        </pc:spChg>
      </pc:sldChg>
      <pc:sldChg chg="modSp">
        <pc:chgData name="Bas Banning" userId="S::bas@prodemos.nl::7577e7c9-3863-4282-a3b7-466d1aad20af" providerId="AD" clId="Web-{1FF92CFC-7153-455B-3A96-1BD81981DAA4}" dt="2023-05-08T10:50:33.092" v="34" actId="20577"/>
        <pc:sldMkLst>
          <pc:docMk/>
          <pc:sldMk cId="3754593577" sldId="293"/>
        </pc:sldMkLst>
        <pc:spChg chg="mod">
          <ac:chgData name="Bas Banning" userId="S::bas@prodemos.nl::7577e7c9-3863-4282-a3b7-466d1aad20af" providerId="AD" clId="Web-{1FF92CFC-7153-455B-3A96-1BD81981DAA4}" dt="2023-05-08T10:50:33.092" v="34" actId="20577"/>
          <ac:spMkLst>
            <pc:docMk/>
            <pc:sldMk cId="3754593577" sldId="293"/>
            <ac:spMk id="2" creationId="{E9824088-93CF-EC8D-7F04-E59F5A3406A9}"/>
          </ac:spMkLst>
        </pc:spChg>
      </pc:sldChg>
    </pc:docChg>
  </pc:docChgLst>
  <pc:docChgLst>
    <pc:chgData name="Bas Banning" userId="S::bas@prodemos.nl::7577e7c9-3863-4282-a3b7-466d1aad20af" providerId="AD" clId="Web-{6EA8F55C-A863-4300-B160-C60629D6E289}"/>
    <pc:docChg chg="modSld sldOrd">
      <pc:chgData name="Bas Banning" userId="S::bas@prodemos.nl::7577e7c9-3863-4282-a3b7-466d1aad20af" providerId="AD" clId="Web-{6EA8F55C-A863-4300-B160-C60629D6E289}" dt="2023-04-26T12:12:41.556" v="29" actId="20577"/>
      <pc:docMkLst>
        <pc:docMk/>
      </pc:docMkLst>
      <pc:sldChg chg="addSp delSp modSp">
        <pc:chgData name="Bas Banning" userId="S::bas@prodemos.nl::7577e7c9-3863-4282-a3b7-466d1aad20af" providerId="AD" clId="Web-{6EA8F55C-A863-4300-B160-C60629D6E289}" dt="2023-04-26T12:12:41.556" v="29" actId="20577"/>
        <pc:sldMkLst>
          <pc:docMk/>
          <pc:sldMk cId="4124792798" sldId="285"/>
        </pc:sldMkLst>
        <pc:spChg chg="mod">
          <ac:chgData name="Bas Banning" userId="S::bas@prodemos.nl::7577e7c9-3863-4282-a3b7-466d1aad20af" providerId="AD" clId="Web-{6EA8F55C-A863-4300-B160-C60629D6E289}" dt="2023-04-26T12:12:41.556" v="29" actId="20577"/>
          <ac:spMkLst>
            <pc:docMk/>
            <pc:sldMk cId="4124792798" sldId="285"/>
            <ac:spMk id="10" creationId="{00000000-0000-0000-0000-000000000000}"/>
          </ac:spMkLst>
        </pc:spChg>
        <pc:spChg chg="add">
          <ac:chgData name="Bas Banning" userId="S::bas@prodemos.nl::7577e7c9-3863-4282-a3b7-466d1aad20af" providerId="AD" clId="Web-{6EA8F55C-A863-4300-B160-C60629D6E289}" dt="2023-04-26T11:35:09.780" v="0"/>
          <ac:spMkLst>
            <pc:docMk/>
            <pc:sldMk cId="4124792798" sldId="285"/>
            <ac:spMk id="12" creationId="{E2F12F6F-F400-4B58-98D3-23363C4AFC6D}"/>
          </ac:spMkLst>
        </pc:spChg>
        <pc:spChg chg="add">
          <ac:chgData name="Bas Banning" userId="S::bas@prodemos.nl::7577e7c9-3863-4282-a3b7-466d1aad20af" providerId="AD" clId="Web-{6EA8F55C-A863-4300-B160-C60629D6E289}" dt="2023-04-26T11:35:09.780" v="0"/>
          <ac:spMkLst>
            <pc:docMk/>
            <pc:sldMk cId="4124792798" sldId="285"/>
            <ac:spMk id="13" creationId="{F3F4FCE1-52A1-3B6E-2222-F13DE64E8E8E}"/>
          </ac:spMkLst>
        </pc:spChg>
        <pc:spChg chg="add">
          <ac:chgData name="Bas Banning" userId="S::bas@prodemos.nl::7577e7c9-3863-4282-a3b7-466d1aad20af" providerId="AD" clId="Web-{6EA8F55C-A863-4300-B160-C60629D6E289}" dt="2023-04-26T11:35:09.780" v="0"/>
          <ac:spMkLst>
            <pc:docMk/>
            <pc:sldMk cId="4124792798" sldId="285"/>
            <ac:spMk id="14" creationId="{A8440A7D-ECCC-6D6C-798A-E03E17C9A447}"/>
          </ac:spMkLst>
        </pc:spChg>
        <pc:spChg chg="add">
          <ac:chgData name="Bas Banning" userId="S::bas@prodemos.nl::7577e7c9-3863-4282-a3b7-466d1aad20af" providerId="AD" clId="Web-{6EA8F55C-A863-4300-B160-C60629D6E289}" dt="2023-04-26T11:35:09.780" v="0"/>
          <ac:spMkLst>
            <pc:docMk/>
            <pc:sldMk cId="4124792798" sldId="285"/>
            <ac:spMk id="15" creationId="{7972CA37-EF21-AB6D-3ED7-84112007F831}"/>
          </ac:spMkLst>
        </pc:spChg>
        <pc:spChg chg="add">
          <ac:chgData name="Bas Banning" userId="S::bas@prodemos.nl::7577e7c9-3863-4282-a3b7-466d1aad20af" providerId="AD" clId="Web-{6EA8F55C-A863-4300-B160-C60629D6E289}" dt="2023-04-26T11:35:14.124" v="1"/>
          <ac:spMkLst>
            <pc:docMk/>
            <pc:sldMk cId="4124792798" sldId="285"/>
            <ac:spMk id="17" creationId="{E2F12F6F-F400-4B58-98D3-23363C4AFC6D}"/>
          </ac:spMkLst>
        </pc:spChg>
        <pc:spChg chg="add">
          <ac:chgData name="Bas Banning" userId="S::bas@prodemos.nl::7577e7c9-3863-4282-a3b7-466d1aad20af" providerId="AD" clId="Web-{6EA8F55C-A863-4300-B160-C60629D6E289}" dt="2023-04-26T11:35:14.124" v="1"/>
          <ac:spMkLst>
            <pc:docMk/>
            <pc:sldMk cId="4124792798" sldId="285"/>
            <ac:spMk id="18" creationId="{F3F4FCE1-52A1-3B6E-2222-F13DE64E8E8E}"/>
          </ac:spMkLst>
        </pc:spChg>
        <pc:spChg chg="add">
          <ac:chgData name="Bas Banning" userId="S::bas@prodemos.nl::7577e7c9-3863-4282-a3b7-466d1aad20af" providerId="AD" clId="Web-{6EA8F55C-A863-4300-B160-C60629D6E289}" dt="2023-04-26T11:35:14.124" v="1"/>
          <ac:spMkLst>
            <pc:docMk/>
            <pc:sldMk cId="4124792798" sldId="285"/>
            <ac:spMk id="19" creationId="{A8440A7D-ECCC-6D6C-798A-E03E17C9A447}"/>
          </ac:spMkLst>
        </pc:spChg>
        <pc:spChg chg="add del">
          <ac:chgData name="Bas Banning" userId="S::bas@prodemos.nl::7577e7c9-3863-4282-a3b7-466d1aad20af" providerId="AD" clId="Web-{6EA8F55C-A863-4300-B160-C60629D6E289}" dt="2023-04-26T11:35:42.094" v="5"/>
          <ac:spMkLst>
            <pc:docMk/>
            <pc:sldMk cId="4124792798" sldId="285"/>
            <ac:spMk id="20" creationId="{7972CA37-EF21-AB6D-3ED7-84112007F831}"/>
          </ac:spMkLst>
        </pc:spChg>
        <pc:grpChg chg="add del mod">
          <ac:chgData name="Bas Banning" userId="S::bas@prodemos.nl::7577e7c9-3863-4282-a3b7-466d1aad20af" providerId="AD" clId="Web-{6EA8F55C-A863-4300-B160-C60629D6E289}" dt="2023-04-26T11:35:49.422" v="8"/>
          <ac:grpSpMkLst>
            <pc:docMk/>
            <pc:sldMk cId="4124792798" sldId="285"/>
            <ac:grpSpMk id="3" creationId="{8C4D32AF-355C-3C87-F0EE-114EDF1297D4}"/>
          </ac:grpSpMkLst>
        </pc:grpChg>
        <pc:grpChg chg="mod">
          <ac:chgData name="Bas Banning" userId="S::bas@prodemos.nl::7577e7c9-3863-4282-a3b7-466d1aad20af" providerId="AD" clId="Web-{6EA8F55C-A863-4300-B160-C60629D6E289}" dt="2023-04-26T11:36:32.938" v="18" actId="1076"/>
          <ac:grpSpMkLst>
            <pc:docMk/>
            <pc:sldMk cId="4124792798" sldId="285"/>
            <ac:grpSpMk id="5" creationId="{00000000-0000-0000-0000-000000000000}"/>
          </ac:grpSpMkLst>
        </pc:grpChg>
        <pc:grpChg chg="add del mod">
          <ac:chgData name="Bas Banning" userId="S::bas@prodemos.nl::7577e7c9-3863-4282-a3b7-466d1aad20af" providerId="AD" clId="Web-{6EA8F55C-A863-4300-B160-C60629D6E289}" dt="2023-04-26T11:35:47.844" v="7"/>
          <ac:grpSpMkLst>
            <pc:docMk/>
            <pc:sldMk cId="4124792798" sldId="285"/>
            <ac:grpSpMk id="16" creationId="{8C4D32AF-355C-3C87-F0EE-114EDF1297D4}"/>
          </ac:grpSpMkLst>
        </pc:grpChg>
        <pc:picChg chg="del mod modCrop">
          <ac:chgData name="Bas Banning" userId="S::bas@prodemos.nl::7577e7c9-3863-4282-a3b7-466d1aad20af" providerId="AD" clId="Web-{6EA8F55C-A863-4300-B160-C60629D6E289}" dt="2023-04-26T11:36:17.938" v="15"/>
          <ac:picMkLst>
            <pc:docMk/>
            <pc:sldMk cId="4124792798" sldId="285"/>
            <ac:picMk id="4" creationId="{D6C33A65-3DD0-EC63-4CD2-0937DE16379C}"/>
          </ac:picMkLst>
        </pc:picChg>
      </pc:sldChg>
      <pc:sldChg chg="modSp ord">
        <pc:chgData name="Bas Banning" userId="S::bas@prodemos.nl::7577e7c9-3863-4282-a3b7-466d1aad20af" providerId="AD" clId="Web-{6EA8F55C-A863-4300-B160-C60629D6E289}" dt="2023-04-26T12:12:10.086" v="24" actId="20577"/>
        <pc:sldMkLst>
          <pc:docMk/>
          <pc:sldMk cId="668335697" sldId="297"/>
        </pc:sldMkLst>
        <pc:spChg chg="mod">
          <ac:chgData name="Bas Banning" userId="S::bas@prodemos.nl::7577e7c9-3863-4282-a3b7-466d1aad20af" providerId="AD" clId="Web-{6EA8F55C-A863-4300-B160-C60629D6E289}" dt="2023-04-26T12:12:10.086" v="24" actId="20577"/>
          <ac:spMkLst>
            <pc:docMk/>
            <pc:sldMk cId="668335697" sldId="297"/>
            <ac:spMk id="10" creationId="{00000000-0000-0000-0000-000000000000}"/>
          </ac:spMkLst>
        </pc:spChg>
      </pc:sldChg>
    </pc:docChg>
  </pc:docChgLst>
  <pc:docChgLst>
    <pc:chgData name="Jonnick Kirwan" userId="9a59ccf2-ff56-4baa-9c1a-5e00a0986d43" providerId="ADAL" clId="{7FAAE430-D4E8-448E-832C-BCBF09F3327A}"/>
    <pc:docChg chg="undo redo custSel addSld delSld modSld sldOrd">
      <pc:chgData name="Jonnick Kirwan" userId="9a59ccf2-ff56-4baa-9c1a-5e00a0986d43" providerId="ADAL" clId="{7FAAE430-D4E8-448E-832C-BCBF09F3327A}" dt="2023-05-02T09:21:35.596" v="1527" actId="5793"/>
      <pc:docMkLst>
        <pc:docMk/>
      </pc:docMkLst>
      <pc:sldChg chg="del">
        <pc:chgData name="Jonnick Kirwan" userId="9a59ccf2-ff56-4baa-9c1a-5e00a0986d43" providerId="ADAL" clId="{7FAAE430-D4E8-448E-832C-BCBF09F3327A}" dt="2023-05-02T07:40:29.680" v="659" actId="2696"/>
        <pc:sldMkLst>
          <pc:docMk/>
          <pc:sldMk cId="4124792798" sldId="285"/>
        </pc:sldMkLst>
      </pc:sldChg>
      <pc:sldChg chg="modSp mod">
        <pc:chgData name="Jonnick Kirwan" userId="9a59ccf2-ff56-4baa-9c1a-5e00a0986d43" providerId="ADAL" clId="{7FAAE430-D4E8-448E-832C-BCBF09F3327A}" dt="2023-05-02T07:54:01.999" v="849" actId="14100"/>
        <pc:sldMkLst>
          <pc:docMk/>
          <pc:sldMk cId="2979187321" sldId="288"/>
        </pc:sldMkLst>
        <pc:spChg chg="mod">
          <ac:chgData name="Jonnick Kirwan" userId="9a59ccf2-ff56-4baa-9c1a-5e00a0986d43" providerId="ADAL" clId="{7FAAE430-D4E8-448E-832C-BCBF09F3327A}" dt="2023-05-02T07:54:01.999" v="849" actId="14100"/>
          <ac:spMkLst>
            <pc:docMk/>
            <pc:sldMk cId="2979187321" sldId="288"/>
            <ac:spMk id="2" creationId="{E9824088-93CF-EC8D-7F04-E59F5A3406A9}"/>
          </ac:spMkLst>
        </pc:spChg>
      </pc:sldChg>
      <pc:sldChg chg="modSp mod">
        <pc:chgData name="Jonnick Kirwan" userId="9a59ccf2-ff56-4baa-9c1a-5e00a0986d43" providerId="ADAL" clId="{7FAAE430-D4E8-448E-832C-BCBF09F3327A}" dt="2023-05-02T07:07:34.030" v="39" actId="14100"/>
        <pc:sldMkLst>
          <pc:docMk/>
          <pc:sldMk cId="3754593577" sldId="293"/>
        </pc:sldMkLst>
        <pc:picChg chg="mod">
          <ac:chgData name="Jonnick Kirwan" userId="9a59ccf2-ff56-4baa-9c1a-5e00a0986d43" providerId="ADAL" clId="{7FAAE430-D4E8-448E-832C-BCBF09F3327A}" dt="2023-05-02T07:07:34.030" v="39" actId="14100"/>
          <ac:picMkLst>
            <pc:docMk/>
            <pc:sldMk cId="3754593577" sldId="293"/>
            <ac:picMk id="4" creationId="{F8A44660-99BA-0539-23AE-2A69D253A25C}"/>
          </ac:picMkLst>
        </pc:picChg>
      </pc:sldChg>
      <pc:sldChg chg="modCm">
        <pc:chgData name="Jonnick Kirwan" userId="9a59ccf2-ff56-4baa-9c1a-5e00a0986d43" providerId="ADAL" clId="{7FAAE430-D4E8-448E-832C-BCBF09F3327A}" dt="2023-05-01T12:05:31.633" v="16"/>
        <pc:sldMkLst>
          <pc:docMk/>
          <pc:sldMk cId="668335697" sldId="2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nnick Kirwan" userId="9a59ccf2-ff56-4baa-9c1a-5e00a0986d43" providerId="ADAL" clId="{7FAAE430-D4E8-448E-832C-BCBF09F3327A}" dt="2023-05-01T12:05:31.633" v="16"/>
              <pc2:cmMkLst xmlns:pc2="http://schemas.microsoft.com/office/powerpoint/2019/9/main/command">
                <pc:docMk/>
                <pc:sldMk cId="668335697" sldId="297"/>
                <pc2:cmMk id="{3A15DD93-3971-44B2-B7A2-F7BC67B50ED8}"/>
              </pc2:cmMkLst>
              <pc226:cmRplyChg chg="add">
                <pc226:chgData name="Jonnick Kirwan" userId="9a59ccf2-ff56-4baa-9c1a-5e00a0986d43" providerId="ADAL" clId="{7FAAE430-D4E8-448E-832C-BCBF09F3327A}" dt="2023-05-01T12:05:31.633" v="16"/>
                <pc2:cmRplyMkLst xmlns:pc2="http://schemas.microsoft.com/office/powerpoint/2019/9/main/command">
                  <pc:docMk/>
                  <pc:sldMk cId="668335697" sldId="297"/>
                  <pc2:cmMk id="{3A15DD93-3971-44B2-B7A2-F7BC67B50ED8}"/>
                  <pc2:cmRplyMk id="{17F139EA-3F2E-4CC5-9C08-80A68A5185CF}"/>
                </pc2:cmRplyMkLst>
              </pc226:cmRplyChg>
            </pc226:cmChg>
          </p:ext>
        </pc:extLst>
      </pc:sldChg>
      <pc:sldChg chg="addSp delSp modSp add mod addCm modNotesTx">
        <pc:chgData name="Jonnick Kirwan" userId="9a59ccf2-ff56-4baa-9c1a-5e00a0986d43" providerId="ADAL" clId="{7FAAE430-D4E8-448E-832C-BCBF09F3327A}" dt="2023-05-01T12:34:04.403" v="22"/>
        <pc:sldMkLst>
          <pc:docMk/>
          <pc:sldMk cId="1274241284" sldId="299"/>
        </pc:sldMkLst>
        <pc:spChg chg="mod">
          <ac:chgData name="Jonnick Kirwan" userId="9a59ccf2-ff56-4baa-9c1a-5e00a0986d43" providerId="ADAL" clId="{7FAAE430-D4E8-448E-832C-BCBF09F3327A}" dt="2023-05-01T12:02:44.849" v="11" actId="1076"/>
          <ac:spMkLst>
            <pc:docMk/>
            <pc:sldMk cId="1274241284" sldId="299"/>
            <ac:spMk id="2" creationId="{E9824088-93CF-EC8D-7F04-E59F5A3406A9}"/>
          </ac:spMkLst>
        </pc:spChg>
        <pc:picChg chg="add mod ord modCrop">
          <ac:chgData name="Jonnick Kirwan" userId="9a59ccf2-ff56-4baa-9c1a-5e00a0986d43" providerId="ADAL" clId="{7FAAE430-D4E8-448E-832C-BCBF09F3327A}" dt="2023-05-01T12:02:59.793" v="14" actId="1076"/>
          <ac:picMkLst>
            <pc:docMk/>
            <pc:sldMk cId="1274241284" sldId="299"/>
            <ac:picMk id="5" creationId="{51B6D8C0-32AD-0AEC-F6C1-D76250FF0A10}"/>
          </ac:picMkLst>
        </pc:picChg>
        <pc:picChg chg="del">
          <ac:chgData name="Jonnick Kirwan" userId="9a59ccf2-ff56-4baa-9c1a-5e00a0986d43" providerId="ADAL" clId="{7FAAE430-D4E8-448E-832C-BCBF09F3327A}" dt="2023-05-01T12:01:42.779" v="1" actId="478"/>
          <ac:picMkLst>
            <pc:docMk/>
            <pc:sldMk cId="1274241284" sldId="299"/>
            <ac:picMk id="6" creationId="{6D1685C3-5D31-15DF-5E0E-69CBF781C3D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nick Kirwan" userId="9a59ccf2-ff56-4baa-9c1a-5e00a0986d43" providerId="ADAL" clId="{7FAAE430-D4E8-448E-832C-BCBF09F3327A}" dt="2023-05-01T12:03:47.411" v="15"/>
              <pc2:cmMkLst xmlns:pc2="http://schemas.microsoft.com/office/powerpoint/2019/9/main/command">
                <pc:docMk/>
                <pc:sldMk cId="1274241284" sldId="299"/>
                <pc2:cmMk id="{F29F850B-112A-4B45-A651-CC1023213795}"/>
              </pc2:cmMkLst>
            </pc226:cmChg>
          </p:ext>
        </pc:extLst>
      </pc:sldChg>
      <pc:sldChg chg="addSp delSp modSp add del mod">
        <pc:chgData name="Jonnick Kirwan" userId="9a59ccf2-ff56-4baa-9c1a-5e00a0986d43" providerId="ADAL" clId="{7FAAE430-D4E8-448E-832C-BCBF09F3327A}" dt="2023-05-02T07:21:35.551" v="82" actId="2696"/>
        <pc:sldMkLst>
          <pc:docMk/>
          <pc:sldMk cId="582981976" sldId="300"/>
        </pc:sldMkLst>
        <pc:spChg chg="mod">
          <ac:chgData name="Jonnick Kirwan" userId="9a59ccf2-ff56-4baa-9c1a-5e00a0986d43" providerId="ADAL" clId="{7FAAE430-D4E8-448E-832C-BCBF09F3327A}" dt="2023-05-02T07:13:55.505" v="50" actId="1076"/>
          <ac:spMkLst>
            <pc:docMk/>
            <pc:sldMk cId="582981976" sldId="300"/>
            <ac:spMk id="2" creationId="{E9824088-93CF-EC8D-7F04-E59F5A3406A9}"/>
          </ac:spMkLst>
        </pc:spChg>
        <pc:picChg chg="del">
          <ac:chgData name="Jonnick Kirwan" userId="9a59ccf2-ff56-4baa-9c1a-5e00a0986d43" providerId="ADAL" clId="{7FAAE430-D4E8-448E-832C-BCBF09F3327A}" dt="2023-05-02T07:12:51.512" v="42" actId="478"/>
          <ac:picMkLst>
            <pc:docMk/>
            <pc:sldMk cId="582981976" sldId="300"/>
            <ac:picMk id="4" creationId="{BFD3FE5F-C401-612C-5EA5-660241FD1410}"/>
          </ac:picMkLst>
        </pc:picChg>
        <pc:picChg chg="add mod ord">
          <ac:chgData name="Jonnick Kirwan" userId="9a59ccf2-ff56-4baa-9c1a-5e00a0986d43" providerId="ADAL" clId="{7FAAE430-D4E8-448E-832C-BCBF09F3327A}" dt="2023-05-02T07:14:01.689" v="51" actId="1076"/>
          <ac:picMkLst>
            <pc:docMk/>
            <pc:sldMk cId="582981976" sldId="300"/>
            <ac:picMk id="6" creationId="{A9353180-B461-0F60-339F-C62CF0C1AD53}"/>
          </ac:picMkLst>
        </pc:picChg>
      </pc:sldChg>
      <pc:sldChg chg="addSp delSp modSp add del mod">
        <pc:chgData name="Jonnick Kirwan" userId="9a59ccf2-ff56-4baa-9c1a-5e00a0986d43" providerId="ADAL" clId="{7FAAE430-D4E8-448E-832C-BCBF09F3327A}" dt="2023-05-01T12:31:19.088" v="20" actId="2696"/>
        <pc:sldMkLst>
          <pc:docMk/>
          <pc:sldMk cId="1816187600" sldId="300"/>
        </pc:sldMkLst>
        <pc:picChg chg="del">
          <ac:chgData name="Jonnick Kirwan" userId="9a59ccf2-ff56-4baa-9c1a-5e00a0986d43" providerId="ADAL" clId="{7FAAE430-D4E8-448E-832C-BCBF09F3327A}" dt="2023-05-01T12:26:30.093" v="18" actId="478"/>
          <ac:picMkLst>
            <pc:docMk/>
            <pc:sldMk cId="1816187600" sldId="300"/>
            <ac:picMk id="4" creationId="{80F876FB-12EB-A25E-9F4D-5234B3E18B49}"/>
          </ac:picMkLst>
        </pc:picChg>
        <pc:picChg chg="add mod">
          <ac:chgData name="Jonnick Kirwan" userId="9a59ccf2-ff56-4baa-9c1a-5e00a0986d43" providerId="ADAL" clId="{7FAAE430-D4E8-448E-832C-BCBF09F3327A}" dt="2023-05-01T12:26:35.822" v="19" actId="931"/>
          <ac:picMkLst>
            <pc:docMk/>
            <pc:sldMk cId="1816187600" sldId="300"/>
            <ac:picMk id="6" creationId="{4B3BE9D0-236B-F1CF-BE30-229F59459314}"/>
          </ac:picMkLst>
        </pc:picChg>
      </pc:sldChg>
      <pc:sldChg chg="addSp delSp modSp add del mod modNotesTx">
        <pc:chgData name="Jonnick Kirwan" userId="9a59ccf2-ff56-4baa-9c1a-5e00a0986d43" providerId="ADAL" clId="{7FAAE430-D4E8-448E-832C-BCBF09F3327A}" dt="2023-05-02T07:08:13.111" v="40" actId="2696"/>
        <pc:sldMkLst>
          <pc:docMk/>
          <pc:sldMk cId="1900006205" sldId="300"/>
        </pc:sldMkLst>
        <pc:spChg chg="mod">
          <ac:chgData name="Jonnick Kirwan" userId="9a59ccf2-ff56-4baa-9c1a-5e00a0986d43" providerId="ADAL" clId="{7FAAE430-D4E8-448E-832C-BCBF09F3327A}" dt="2023-05-01T12:57:21.272" v="25" actId="6549"/>
          <ac:spMkLst>
            <pc:docMk/>
            <pc:sldMk cId="1900006205" sldId="300"/>
            <ac:spMk id="2" creationId="{E9824088-93CF-EC8D-7F04-E59F5A3406A9}"/>
          </ac:spMkLst>
        </pc:spChg>
        <pc:picChg chg="del">
          <ac:chgData name="Jonnick Kirwan" userId="9a59ccf2-ff56-4baa-9c1a-5e00a0986d43" providerId="ADAL" clId="{7FAAE430-D4E8-448E-832C-BCBF09F3327A}" dt="2023-05-01T12:57:25.028" v="26" actId="478"/>
          <ac:picMkLst>
            <pc:docMk/>
            <pc:sldMk cId="1900006205" sldId="300"/>
            <ac:picMk id="4" creationId="{F8A44660-99BA-0539-23AE-2A69D253A25C}"/>
          </ac:picMkLst>
        </pc:picChg>
        <pc:picChg chg="add mod">
          <ac:chgData name="Jonnick Kirwan" userId="9a59ccf2-ff56-4baa-9c1a-5e00a0986d43" providerId="ADAL" clId="{7FAAE430-D4E8-448E-832C-BCBF09F3327A}" dt="2023-05-01T12:57:29.806" v="27" actId="931"/>
          <ac:picMkLst>
            <pc:docMk/>
            <pc:sldMk cId="1900006205" sldId="300"/>
            <ac:picMk id="6" creationId="{7CFD32FD-8F1E-D7D3-CFB5-96B903FF2415}"/>
          </ac:picMkLst>
        </pc:picChg>
      </pc:sldChg>
      <pc:sldChg chg="addSp delSp modSp add mod modNotesTx">
        <pc:chgData name="Jonnick Kirwan" userId="9a59ccf2-ff56-4baa-9c1a-5e00a0986d43" providerId="ADAL" clId="{7FAAE430-D4E8-448E-832C-BCBF09F3327A}" dt="2023-05-02T07:18:24.018" v="62" actId="20577"/>
        <pc:sldMkLst>
          <pc:docMk/>
          <pc:sldMk cId="1240961636" sldId="301"/>
        </pc:sldMkLst>
        <pc:picChg chg="del">
          <ac:chgData name="Jonnick Kirwan" userId="9a59ccf2-ff56-4baa-9c1a-5e00a0986d43" providerId="ADAL" clId="{7FAAE430-D4E8-448E-832C-BCBF09F3327A}" dt="2023-05-02T07:17:59.240" v="55" actId="478"/>
          <ac:picMkLst>
            <pc:docMk/>
            <pc:sldMk cId="1240961636" sldId="301"/>
            <ac:picMk id="4" creationId="{BFD3FE5F-C401-612C-5EA5-660241FD1410}"/>
          </ac:picMkLst>
        </pc:picChg>
        <pc:picChg chg="add mod ord">
          <ac:chgData name="Jonnick Kirwan" userId="9a59ccf2-ff56-4baa-9c1a-5e00a0986d43" providerId="ADAL" clId="{7FAAE430-D4E8-448E-832C-BCBF09F3327A}" dt="2023-05-02T07:18:11.497" v="58" actId="14100"/>
          <ac:picMkLst>
            <pc:docMk/>
            <pc:sldMk cId="1240961636" sldId="301"/>
            <ac:picMk id="6" creationId="{4BE50381-1899-DEDB-8981-736ED3108330}"/>
          </ac:picMkLst>
        </pc:picChg>
      </pc:sldChg>
      <pc:sldChg chg="add del">
        <pc:chgData name="Jonnick Kirwan" userId="9a59ccf2-ff56-4baa-9c1a-5e00a0986d43" providerId="ADAL" clId="{7FAAE430-D4E8-448E-832C-BCBF09F3327A}" dt="2023-05-02T07:17:55.101" v="53" actId="2696"/>
        <pc:sldMkLst>
          <pc:docMk/>
          <pc:sldMk cId="3010599268" sldId="301"/>
        </pc:sldMkLst>
      </pc:sldChg>
      <pc:sldChg chg="addSp delSp modSp add mod addCm modNotesTx">
        <pc:chgData name="Jonnick Kirwan" userId="9a59ccf2-ff56-4baa-9c1a-5e00a0986d43" providerId="ADAL" clId="{7FAAE430-D4E8-448E-832C-BCBF09F3327A}" dt="2023-05-02T07:21:50.714" v="83"/>
        <pc:sldMkLst>
          <pc:docMk/>
          <pc:sldMk cId="3920691471" sldId="302"/>
        </pc:sldMkLst>
        <pc:picChg chg="del">
          <ac:chgData name="Jonnick Kirwan" userId="9a59ccf2-ff56-4baa-9c1a-5e00a0986d43" providerId="ADAL" clId="{7FAAE430-D4E8-448E-832C-BCBF09F3327A}" dt="2023-05-02T07:19:26.971" v="64" actId="478"/>
          <ac:picMkLst>
            <pc:docMk/>
            <pc:sldMk cId="3920691471" sldId="302"/>
            <ac:picMk id="4" creationId="{BFD3FE5F-C401-612C-5EA5-660241FD1410}"/>
          </ac:picMkLst>
        </pc:picChg>
        <pc:picChg chg="add mod ord">
          <ac:chgData name="Jonnick Kirwan" userId="9a59ccf2-ff56-4baa-9c1a-5e00a0986d43" providerId="ADAL" clId="{7FAAE430-D4E8-448E-832C-BCBF09F3327A}" dt="2023-05-02T07:21:06.208" v="81" actId="1036"/>
          <ac:picMkLst>
            <pc:docMk/>
            <pc:sldMk cId="3920691471" sldId="302"/>
            <ac:picMk id="6" creationId="{DEDF9A2A-CBB6-50A7-039C-C42A5A6FB12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Jonnick Kirwan" userId="9a59ccf2-ff56-4baa-9c1a-5e00a0986d43" providerId="ADAL" clId="{7FAAE430-D4E8-448E-832C-BCBF09F3327A}" dt="2023-05-02T07:21:50.714" v="83"/>
              <pc2:cmMkLst xmlns:pc2="http://schemas.microsoft.com/office/powerpoint/2019/9/main/command">
                <pc:docMk/>
                <pc:sldMk cId="3920691471" sldId="302"/>
                <pc2:cmMk id="{CFF24FAF-F764-4B03-996E-7258DF3E53DA}"/>
              </pc2:cmMkLst>
            </pc226:cmChg>
          </p:ext>
        </pc:extLst>
      </pc:sldChg>
      <pc:sldChg chg="modSp new mod">
        <pc:chgData name="Jonnick Kirwan" userId="9a59ccf2-ff56-4baa-9c1a-5e00a0986d43" providerId="ADAL" clId="{7FAAE430-D4E8-448E-832C-BCBF09F3327A}" dt="2023-05-02T09:16:50.248" v="1001" actId="1038"/>
        <pc:sldMkLst>
          <pc:docMk/>
          <pc:sldMk cId="2727815813" sldId="303"/>
        </pc:sldMkLst>
        <pc:spChg chg="mod">
          <ac:chgData name="Jonnick Kirwan" userId="9a59ccf2-ff56-4baa-9c1a-5e00a0986d43" providerId="ADAL" clId="{7FAAE430-D4E8-448E-832C-BCBF09F3327A}" dt="2023-05-02T09:16:50.248" v="1001" actId="1038"/>
          <ac:spMkLst>
            <pc:docMk/>
            <pc:sldMk cId="2727815813" sldId="303"/>
            <ac:spMk id="2" creationId="{CBBCF591-EBF3-1C34-6973-6079F5447BC8}"/>
          </ac:spMkLst>
        </pc:spChg>
        <pc:spChg chg="mod">
          <ac:chgData name="Jonnick Kirwan" userId="9a59ccf2-ff56-4baa-9c1a-5e00a0986d43" providerId="ADAL" clId="{7FAAE430-D4E8-448E-832C-BCBF09F3327A}" dt="2023-05-02T09:16:45.113" v="993" actId="1035"/>
          <ac:spMkLst>
            <pc:docMk/>
            <pc:sldMk cId="2727815813" sldId="303"/>
            <ac:spMk id="3" creationId="{A46E4328-E86E-C3EF-1EB6-0319B3732DE9}"/>
          </ac:spMkLst>
        </pc:spChg>
      </pc:sldChg>
      <pc:sldChg chg="addSp delSp modSp add mod">
        <pc:chgData name="Jonnick Kirwan" userId="9a59ccf2-ff56-4baa-9c1a-5e00a0986d43" providerId="ADAL" clId="{7FAAE430-D4E8-448E-832C-BCBF09F3327A}" dt="2023-05-02T08:35:39.292" v="903" actId="14100"/>
        <pc:sldMkLst>
          <pc:docMk/>
          <pc:sldMk cId="3501697048" sldId="304"/>
        </pc:sldMkLst>
        <pc:spChg chg="mod">
          <ac:chgData name="Jonnick Kirwan" userId="9a59ccf2-ff56-4baa-9c1a-5e00a0986d43" providerId="ADAL" clId="{7FAAE430-D4E8-448E-832C-BCBF09F3327A}" dt="2023-05-02T07:43:36.385" v="663" actId="1076"/>
          <ac:spMkLst>
            <pc:docMk/>
            <pc:sldMk cId="3501697048" sldId="304"/>
            <ac:spMk id="2" creationId="{E9824088-93CF-EC8D-7F04-E59F5A3406A9}"/>
          </ac:spMkLst>
        </pc:spChg>
        <pc:spChg chg="add mod">
          <ac:chgData name="Jonnick Kirwan" userId="9a59ccf2-ff56-4baa-9c1a-5e00a0986d43" providerId="ADAL" clId="{7FAAE430-D4E8-448E-832C-BCBF09F3327A}" dt="2023-05-02T08:27:07.325" v="899" actId="1076"/>
          <ac:spMkLst>
            <pc:docMk/>
            <pc:sldMk cId="3501697048" sldId="304"/>
            <ac:spMk id="7" creationId="{A2EC0CC8-C94C-52FF-4FF7-DA0C8DD604A6}"/>
          </ac:spMkLst>
        </pc:spChg>
        <pc:spChg chg="add mod">
          <ac:chgData name="Jonnick Kirwan" userId="9a59ccf2-ff56-4baa-9c1a-5e00a0986d43" providerId="ADAL" clId="{7FAAE430-D4E8-448E-832C-BCBF09F3327A}" dt="2023-05-02T07:48:51.665" v="718" actId="14100"/>
          <ac:spMkLst>
            <pc:docMk/>
            <pc:sldMk cId="3501697048" sldId="304"/>
            <ac:spMk id="10" creationId="{E4B684FE-963A-90C4-D52C-6A328EDC5AF7}"/>
          </ac:spMkLst>
        </pc:spChg>
        <pc:picChg chg="del">
          <ac:chgData name="Jonnick Kirwan" userId="9a59ccf2-ff56-4baa-9c1a-5e00a0986d43" providerId="ADAL" clId="{7FAAE430-D4E8-448E-832C-BCBF09F3327A}" dt="2023-05-02T07:43:20.481" v="661" actId="478"/>
          <ac:picMkLst>
            <pc:docMk/>
            <pc:sldMk cId="3501697048" sldId="304"/>
            <ac:picMk id="4" creationId="{57CC2A3C-FED3-E57E-CBDB-0836E0A9ECC6}"/>
          </ac:picMkLst>
        </pc:picChg>
        <pc:picChg chg="add del mod">
          <ac:chgData name="Jonnick Kirwan" userId="9a59ccf2-ff56-4baa-9c1a-5e00a0986d43" providerId="ADAL" clId="{7FAAE430-D4E8-448E-832C-BCBF09F3327A}" dt="2023-05-02T08:22:45.077" v="858" actId="478"/>
          <ac:picMkLst>
            <pc:docMk/>
            <pc:sldMk cId="3501697048" sldId="304"/>
            <ac:picMk id="6" creationId="{60FDEE97-3FF0-97D9-932D-D174857D3112}"/>
          </ac:picMkLst>
        </pc:picChg>
        <pc:picChg chg="add del mod">
          <ac:chgData name="Jonnick Kirwan" userId="9a59ccf2-ff56-4baa-9c1a-5e00a0986d43" providerId="ADAL" clId="{7FAAE430-D4E8-448E-832C-BCBF09F3327A}" dt="2023-05-02T08:22:45.492" v="859" actId="478"/>
          <ac:picMkLst>
            <pc:docMk/>
            <pc:sldMk cId="3501697048" sldId="304"/>
            <ac:picMk id="9" creationId="{AC60FF7D-9DF9-E466-6CEB-91E53C59DB3B}"/>
          </ac:picMkLst>
        </pc:picChg>
        <pc:picChg chg="add mod">
          <ac:chgData name="Jonnick Kirwan" userId="9a59ccf2-ff56-4baa-9c1a-5e00a0986d43" providerId="ADAL" clId="{7FAAE430-D4E8-448E-832C-BCBF09F3327A}" dt="2023-05-02T08:27:01.398" v="897" actId="1076"/>
          <ac:picMkLst>
            <pc:docMk/>
            <pc:sldMk cId="3501697048" sldId="304"/>
            <ac:picMk id="12" creationId="{C5DEB050-0389-964A-BC8F-60124967C855}"/>
          </ac:picMkLst>
        </pc:picChg>
        <pc:picChg chg="add mod">
          <ac:chgData name="Jonnick Kirwan" userId="9a59ccf2-ff56-4baa-9c1a-5e00a0986d43" providerId="ADAL" clId="{7FAAE430-D4E8-448E-832C-BCBF09F3327A}" dt="2023-05-02T08:35:39.292" v="903" actId="14100"/>
          <ac:picMkLst>
            <pc:docMk/>
            <pc:sldMk cId="3501697048" sldId="304"/>
            <ac:picMk id="14" creationId="{309C6DCE-7C3F-41F0-1C95-C687B525DB42}"/>
          </ac:picMkLst>
        </pc:picChg>
      </pc:sldChg>
      <pc:sldChg chg="addSp delSp modSp add mod">
        <pc:chgData name="Jonnick Kirwan" userId="9a59ccf2-ff56-4baa-9c1a-5e00a0986d43" providerId="ADAL" clId="{7FAAE430-D4E8-448E-832C-BCBF09F3327A}" dt="2023-05-02T08:23:59.246" v="870" actId="1076"/>
        <pc:sldMkLst>
          <pc:docMk/>
          <pc:sldMk cId="1771367542" sldId="305"/>
        </pc:sldMkLst>
        <pc:spChg chg="mod">
          <ac:chgData name="Jonnick Kirwan" userId="9a59ccf2-ff56-4baa-9c1a-5e00a0986d43" providerId="ADAL" clId="{7FAAE430-D4E8-448E-832C-BCBF09F3327A}" dt="2023-05-02T07:54:25.639" v="854" actId="1076"/>
          <ac:spMkLst>
            <pc:docMk/>
            <pc:sldMk cId="1771367542" sldId="305"/>
            <ac:spMk id="2" creationId="{E9824088-93CF-EC8D-7F04-E59F5A3406A9}"/>
          </ac:spMkLst>
        </pc:spChg>
        <pc:spChg chg="add mod">
          <ac:chgData name="Jonnick Kirwan" userId="9a59ccf2-ff56-4baa-9c1a-5e00a0986d43" providerId="ADAL" clId="{7FAAE430-D4E8-448E-832C-BCBF09F3327A}" dt="2023-05-02T08:22:56.559" v="861" actId="1076"/>
          <ac:spMkLst>
            <pc:docMk/>
            <pc:sldMk cId="1771367542" sldId="305"/>
            <ac:spMk id="7" creationId="{09703BC1-0B93-8351-1065-7623667DF21A}"/>
          </ac:spMkLst>
        </pc:spChg>
        <pc:spChg chg="add mod">
          <ac:chgData name="Jonnick Kirwan" userId="9a59ccf2-ff56-4baa-9c1a-5e00a0986d43" providerId="ADAL" clId="{7FAAE430-D4E8-448E-832C-BCBF09F3327A}" dt="2023-05-02T08:23:59.246" v="870" actId="1076"/>
          <ac:spMkLst>
            <pc:docMk/>
            <pc:sldMk cId="1771367542" sldId="305"/>
            <ac:spMk id="8" creationId="{358C2512-3642-C37E-81D0-F2686DA53B18}"/>
          </ac:spMkLst>
        </pc:spChg>
        <pc:picChg chg="del">
          <ac:chgData name="Jonnick Kirwan" userId="9a59ccf2-ff56-4baa-9c1a-5e00a0986d43" providerId="ADAL" clId="{7FAAE430-D4E8-448E-832C-BCBF09F3327A}" dt="2023-05-02T07:49:21.409" v="720" actId="478"/>
          <ac:picMkLst>
            <pc:docMk/>
            <pc:sldMk cId="1771367542" sldId="305"/>
            <ac:picMk id="4" creationId="{80F876FB-12EB-A25E-9F4D-5234B3E18B49}"/>
          </ac:picMkLst>
        </pc:picChg>
        <pc:picChg chg="add mod">
          <ac:chgData name="Jonnick Kirwan" userId="9a59ccf2-ff56-4baa-9c1a-5e00a0986d43" providerId="ADAL" clId="{7FAAE430-D4E8-448E-832C-BCBF09F3327A}" dt="2023-05-02T08:22:58.958" v="862" actId="1076"/>
          <ac:picMkLst>
            <pc:docMk/>
            <pc:sldMk cId="1771367542" sldId="305"/>
            <ac:picMk id="6" creationId="{7E4F2E5D-0F26-19D8-9F85-2E2F8A977E09}"/>
          </ac:picMkLst>
        </pc:picChg>
        <pc:picChg chg="add mod">
          <ac:chgData name="Jonnick Kirwan" userId="9a59ccf2-ff56-4baa-9c1a-5e00a0986d43" providerId="ADAL" clId="{7FAAE430-D4E8-448E-832C-BCBF09F3327A}" dt="2023-05-02T08:23:47.824" v="867" actId="1076"/>
          <ac:picMkLst>
            <pc:docMk/>
            <pc:sldMk cId="1771367542" sldId="305"/>
            <ac:picMk id="10" creationId="{CE5439A0-97FC-B440-41C6-FAC43CAAB1E8}"/>
          </ac:picMkLst>
        </pc:picChg>
      </pc:sldChg>
      <pc:sldChg chg="addSp delSp modSp add mod ord modNotesTx">
        <pc:chgData name="Jonnick Kirwan" userId="9a59ccf2-ff56-4baa-9c1a-5e00a0986d43" providerId="ADAL" clId="{7FAAE430-D4E8-448E-832C-BCBF09F3327A}" dt="2023-05-02T08:57:33.684" v="920" actId="20577"/>
        <pc:sldMkLst>
          <pc:docMk/>
          <pc:sldMk cId="2819458413" sldId="306"/>
        </pc:sldMkLst>
        <pc:spChg chg="mod">
          <ac:chgData name="Jonnick Kirwan" userId="9a59ccf2-ff56-4baa-9c1a-5e00a0986d43" providerId="ADAL" clId="{7FAAE430-D4E8-448E-832C-BCBF09F3327A}" dt="2023-05-02T08:25:05.968" v="878" actId="1076"/>
          <ac:spMkLst>
            <pc:docMk/>
            <pc:sldMk cId="2819458413" sldId="306"/>
            <ac:spMk id="2" creationId="{E9824088-93CF-EC8D-7F04-E59F5A3406A9}"/>
          </ac:spMkLst>
        </pc:spChg>
        <pc:spChg chg="add mod">
          <ac:chgData name="Jonnick Kirwan" userId="9a59ccf2-ff56-4baa-9c1a-5e00a0986d43" providerId="ADAL" clId="{7FAAE430-D4E8-448E-832C-BCBF09F3327A}" dt="2023-05-02T08:25:16.355" v="880" actId="1076"/>
          <ac:spMkLst>
            <pc:docMk/>
            <pc:sldMk cId="2819458413" sldId="306"/>
            <ac:spMk id="4" creationId="{7768CF82-2FB9-C0B9-FCC9-B9B45A0F3482}"/>
          </ac:spMkLst>
        </pc:spChg>
        <pc:spChg chg="add mod">
          <ac:chgData name="Jonnick Kirwan" userId="9a59ccf2-ff56-4baa-9c1a-5e00a0986d43" providerId="ADAL" clId="{7FAAE430-D4E8-448E-832C-BCBF09F3327A}" dt="2023-05-02T08:25:28.746" v="882" actId="1076"/>
          <ac:spMkLst>
            <pc:docMk/>
            <pc:sldMk cId="2819458413" sldId="306"/>
            <ac:spMk id="5" creationId="{8106452A-78C3-2DB0-1BD0-6A702F2C7B10}"/>
          </ac:spMkLst>
        </pc:spChg>
        <pc:picChg chg="del">
          <ac:chgData name="Jonnick Kirwan" userId="9a59ccf2-ff56-4baa-9c1a-5e00a0986d43" providerId="ADAL" clId="{7FAAE430-D4E8-448E-832C-BCBF09F3327A}" dt="2023-05-02T08:24:54.371" v="874" actId="478"/>
          <ac:picMkLst>
            <pc:docMk/>
            <pc:sldMk cId="2819458413" sldId="306"/>
            <ac:picMk id="6" creationId="{DEDF9A2A-CBB6-50A7-039C-C42A5A6FB126}"/>
          </ac:picMkLst>
        </pc:picChg>
        <pc:picChg chg="add mod">
          <ac:chgData name="Jonnick Kirwan" userId="9a59ccf2-ff56-4baa-9c1a-5e00a0986d43" providerId="ADAL" clId="{7FAAE430-D4E8-448E-832C-BCBF09F3327A}" dt="2023-05-02T08:44:57.632" v="913" actId="1076"/>
          <ac:picMkLst>
            <pc:docMk/>
            <pc:sldMk cId="2819458413" sldId="306"/>
            <ac:picMk id="8" creationId="{20D0E7E1-C19C-28BD-E9E8-A9C70C715001}"/>
          </ac:picMkLst>
        </pc:picChg>
        <pc:picChg chg="add mod">
          <ac:chgData name="Jonnick Kirwan" userId="9a59ccf2-ff56-4baa-9c1a-5e00a0986d43" providerId="ADAL" clId="{7FAAE430-D4E8-448E-832C-BCBF09F3327A}" dt="2023-05-02T08:57:06.584" v="919" actId="1076"/>
          <ac:picMkLst>
            <pc:docMk/>
            <pc:sldMk cId="2819458413" sldId="306"/>
            <ac:picMk id="10" creationId="{C3C6F8FF-AD84-D466-F95B-D22CDABB3E79}"/>
          </ac:picMkLst>
        </pc:picChg>
      </pc:sldChg>
      <pc:sldChg chg="addSp delSp modSp add mod">
        <pc:chgData name="Jonnick Kirwan" userId="9a59ccf2-ff56-4baa-9c1a-5e00a0986d43" providerId="ADAL" clId="{7FAAE430-D4E8-448E-832C-BCBF09F3327A}" dt="2023-05-02T09:10:19.580" v="931" actId="1076"/>
        <pc:sldMkLst>
          <pc:docMk/>
          <pc:sldMk cId="2088968956" sldId="307"/>
        </pc:sldMkLst>
        <pc:spChg chg="mod">
          <ac:chgData name="Jonnick Kirwan" userId="9a59ccf2-ff56-4baa-9c1a-5e00a0986d43" providerId="ADAL" clId="{7FAAE430-D4E8-448E-832C-BCBF09F3327A}" dt="2023-05-02T08:26:09.188" v="890" actId="14100"/>
          <ac:spMkLst>
            <pc:docMk/>
            <pc:sldMk cId="2088968956" sldId="307"/>
            <ac:spMk id="2" creationId="{E9824088-93CF-EC8D-7F04-E59F5A3406A9}"/>
          </ac:spMkLst>
        </pc:spChg>
        <pc:spChg chg="add mod">
          <ac:chgData name="Jonnick Kirwan" userId="9a59ccf2-ff56-4baa-9c1a-5e00a0986d43" providerId="ADAL" clId="{7FAAE430-D4E8-448E-832C-BCBF09F3327A}" dt="2023-05-02T08:26:13.493" v="891" actId="1076"/>
          <ac:spMkLst>
            <pc:docMk/>
            <pc:sldMk cId="2088968956" sldId="307"/>
            <ac:spMk id="4" creationId="{1182E071-C8BC-B396-D2B0-D98A83AF014B}"/>
          </ac:spMkLst>
        </pc:spChg>
        <pc:spChg chg="add mod">
          <ac:chgData name="Jonnick Kirwan" userId="9a59ccf2-ff56-4baa-9c1a-5e00a0986d43" providerId="ADAL" clId="{7FAAE430-D4E8-448E-832C-BCBF09F3327A}" dt="2023-05-02T08:26:25.388" v="893" actId="1076"/>
          <ac:spMkLst>
            <pc:docMk/>
            <pc:sldMk cId="2088968956" sldId="307"/>
            <ac:spMk id="6" creationId="{F58FE6C2-984C-80EF-25DE-162C37FDB026}"/>
          </ac:spMkLst>
        </pc:spChg>
        <pc:picChg chg="del">
          <ac:chgData name="Jonnick Kirwan" userId="9a59ccf2-ff56-4baa-9c1a-5e00a0986d43" providerId="ADAL" clId="{7FAAE430-D4E8-448E-832C-BCBF09F3327A}" dt="2023-05-02T08:25:40.569" v="884" actId="478"/>
          <ac:picMkLst>
            <pc:docMk/>
            <pc:sldMk cId="2088968956" sldId="307"/>
            <ac:picMk id="5" creationId="{51B6D8C0-32AD-0AEC-F6C1-D76250FF0A10}"/>
          </ac:picMkLst>
        </pc:picChg>
        <pc:picChg chg="add mod">
          <ac:chgData name="Jonnick Kirwan" userId="9a59ccf2-ff56-4baa-9c1a-5e00a0986d43" providerId="ADAL" clId="{7FAAE430-D4E8-448E-832C-BCBF09F3327A}" dt="2023-05-02T09:00:41.885" v="925" actId="1076"/>
          <ac:picMkLst>
            <pc:docMk/>
            <pc:sldMk cId="2088968956" sldId="307"/>
            <ac:picMk id="8" creationId="{0DC55EF3-D947-0709-BD89-C9A7B63F1E49}"/>
          </ac:picMkLst>
        </pc:picChg>
        <pc:picChg chg="add mod">
          <ac:chgData name="Jonnick Kirwan" userId="9a59ccf2-ff56-4baa-9c1a-5e00a0986d43" providerId="ADAL" clId="{7FAAE430-D4E8-448E-832C-BCBF09F3327A}" dt="2023-05-02T09:10:19.580" v="931" actId="1076"/>
          <ac:picMkLst>
            <pc:docMk/>
            <pc:sldMk cId="2088968956" sldId="307"/>
            <ac:picMk id="10" creationId="{F0D87069-2C62-967A-16F4-9F4B147492E7}"/>
          </ac:picMkLst>
        </pc:picChg>
      </pc:sldChg>
      <pc:sldChg chg="addSp delSp modSp add mod">
        <pc:chgData name="Jonnick Kirwan" userId="9a59ccf2-ff56-4baa-9c1a-5e00a0986d43" providerId="ADAL" clId="{7FAAE430-D4E8-448E-832C-BCBF09F3327A}" dt="2023-05-02T09:15:08.591" v="947" actId="1076"/>
        <pc:sldMkLst>
          <pc:docMk/>
          <pc:sldMk cId="4070204754" sldId="308"/>
        </pc:sldMkLst>
        <pc:spChg chg="mod">
          <ac:chgData name="Jonnick Kirwan" userId="9a59ccf2-ff56-4baa-9c1a-5e00a0986d43" providerId="ADAL" clId="{7FAAE430-D4E8-448E-832C-BCBF09F3327A}" dt="2023-05-02T09:11:43.278" v="936" actId="14100"/>
          <ac:spMkLst>
            <pc:docMk/>
            <pc:sldMk cId="4070204754" sldId="308"/>
            <ac:spMk id="2" creationId="{E9824088-93CF-EC8D-7F04-E59F5A3406A9}"/>
          </ac:spMkLst>
        </pc:spChg>
        <pc:spChg chg="add mod">
          <ac:chgData name="Jonnick Kirwan" userId="9a59ccf2-ff56-4baa-9c1a-5e00a0986d43" providerId="ADAL" clId="{7FAAE430-D4E8-448E-832C-BCBF09F3327A}" dt="2023-05-02T09:11:50.716" v="937"/>
          <ac:spMkLst>
            <pc:docMk/>
            <pc:sldMk cId="4070204754" sldId="308"/>
            <ac:spMk id="5" creationId="{ECAB038F-4C4D-70E3-E5B7-734442D49772}"/>
          </ac:spMkLst>
        </pc:spChg>
        <pc:spChg chg="add mod">
          <ac:chgData name="Jonnick Kirwan" userId="9a59ccf2-ff56-4baa-9c1a-5e00a0986d43" providerId="ADAL" clId="{7FAAE430-D4E8-448E-832C-BCBF09F3327A}" dt="2023-05-02T09:11:56.235" v="938"/>
          <ac:spMkLst>
            <pc:docMk/>
            <pc:sldMk cId="4070204754" sldId="308"/>
            <ac:spMk id="6" creationId="{DA33B93D-44C6-DCF2-B869-99DDEE6A99A1}"/>
          </ac:spMkLst>
        </pc:spChg>
        <pc:picChg chg="del">
          <ac:chgData name="Jonnick Kirwan" userId="9a59ccf2-ff56-4baa-9c1a-5e00a0986d43" providerId="ADAL" clId="{7FAAE430-D4E8-448E-832C-BCBF09F3327A}" dt="2023-05-02T09:11:34.269" v="933" actId="478"/>
          <ac:picMkLst>
            <pc:docMk/>
            <pc:sldMk cId="4070204754" sldId="308"/>
            <ac:picMk id="4" creationId="{B9006FBB-E22A-255B-0DFF-88B1610F103B}"/>
          </ac:picMkLst>
        </pc:picChg>
        <pc:picChg chg="add mod">
          <ac:chgData name="Jonnick Kirwan" userId="9a59ccf2-ff56-4baa-9c1a-5e00a0986d43" providerId="ADAL" clId="{7FAAE430-D4E8-448E-832C-BCBF09F3327A}" dt="2023-05-02T09:12:13.687" v="940" actId="1076"/>
          <ac:picMkLst>
            <pc:docMk/>
            <pc:sldMk cId="4070204754" sldId="308"/>
            <ac:picMk id="7" creationId="{9C8FCA82-440E-2A5C-C210-39C17E31FA2D}"/>
          </ac:picMkLst>
        </pc:picChg>
        <pc:picChg chg="add mod">
          <ac:chgData name="Jonnick Kirwan" userId="9a59ccf2-ff56-4baa-9c1a-5e00a0986d43" providerId="ADAL" clId="{7FAAE430-D4E8-448E-832C-BCBF09F3327A}" dt="2023-05-02T09:15:08.591" v="947" actId="1076"/>
          <ac:picMkLst>
            <pc:docMk/>
            <pc:sldMk cId="4070204754" sldId="308"/>
            <ac:picMk id="9" creationId="{0E3E8E31-7AAB-FDC6-700D-81F8133C0BC4}"/>
          </ac:picMkLst>
        </pc:picChg>
      </pc:sldChg>
      <pc:sldChg chg="modSp add mod ord">
        <pc:chgData name="Jonnick Kirwan" userId="9a59ccf2-ff56-4baa-9c1a-5e00a0986d43" providerId="ADAL" clId="{7FAAE430-D4E8-448E-832C-BCBF09F3327A}" dt="2023-05-02T09:21:35.596" v="1527" actId="5793"/>
        <pc:sldMkLst>
          <pc:docMk/>
          <pc:sldMk cId="479768143" sldId="309"/>
        </pc:sldMkLst>
        <pc:spChg chg="mod">
          <ac:chgData name="Jonnick Kirwan" userId="9a59ccf2-ff56-4baa-9c1a-5e00a0986d43" providerId="ADAL" clId="{7FAAE430-D4E8-448E-832C-BCBF09F3327A}" dt="2023-05-02T09:17:06.233" v="1005" actId="1038"/>
          <ac:spMkLst>
            <pc:docMk/>
            <pc:sldMk cId="479768143" sldId="309"/>
            <ac:spMk id="2" creationId="{CBBCF591-EBF3-1C34-6973-6079F5447BC8}"/>
          </ac:spMkLst>
        </pc:spChg>
        <pc:spChg chg="mod">
          <ac:chgData name="Jonnick Kirwan" userId="9a59ccf2-ff56-4baa-9c1a-5e00a0986d43" providerId="ADAL" clId="{7FAAE430-D4E8-448E-832C-BCBF09F3327A}" dt="2023-05-02T09:21:35.596" v="1527" actId="5793"/>
          <ac:spMkLst>
            <pc:docMk/>
            <pc:sldMk cId="479768143" sldId="309"/>
            <ac:spMk id="3" creationId="{A46E4328-E86E-C3EF-1EB6-0319B3732DE9}"/>
          </ac:spMkLst>
        </pc:spChg>
      </pc:sldChg>
    </pc:docChg>
  </pc:docChgLst>
  <pc:docChgLst>
    <pc:chgData name="Sandra Boersma" userId="aa0d5c04-0f93-4a70-8f86-d3f3b8229c3c" providerId="ADAL" clId="{FDE255C9-29DF-4BB0-B898-CCE6B2F53CF9}"/>
    <pc:docChg chg="undo custSel addSld modSld sldOrd">
      <pc:chgData name="Sandra Boersma" userId="aa0d5c04-0f93-4a70-8f86-d3f3b8229c3c" providerId="ADAL" clId="{FDE255C9-29DF-4BB0-B898-CCE6B2F53CF9}" dt="2023-05-17T10:37:35.976" v="179" actId="113"/>
      <pc:docMkLst>
        <pc:docMk/>
      </pc:docMkLst>
      <pc:sldChg chg="modSp mod">
        <pc:chgData name="Sandra Boersma" userId="aa0d5c04-0f93-4a70-8f86-d3f3b8229c3c" providerId="ADAL" clId="{FDE255C9-29DF-4BB0-B898-CCE6B2F53CF9}" dt="2023-05-17T10:33:38.395" v="119" actId="20577"/>
        <pc:sldMkLst>
          <pc:docMk/>
          <pc:sldMk cId="2559598475" sldId="287"/>
        </pc:sldMkLst>
        <pc:spChg chg="mod">
          <ac:chgData name="Sandra Boersma" userId="aa0d5c04-0f93-4a70-8f86-d3f3b8229c3c" providerId="ADAL" clId="{FDE255C9-29DF-4BB0-B898-CCE6B2F53CF9}" dt="2023-05-17T10:33:38.395" v="119" actId="20577"/>
          <ac:spMkLst>
            <pc:docMk/>
            <pc:sldMk cId="2559598475" sldId="287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6:57.822" v="173" actId="113"/>
        <pc:sldMkLst>
          <pc:docMk/>
          <pc:sldMk cId="2979187321" sldId="288"/>
        </pc:sldMkLst>
        <pc:spChg chg="mod">
          <ac:chgData name="Sandra Boersma" userId="aa0d5c04-0f93-4a70-8f86-d3f3b8229c3c" providerId="ADAL" clId="{FDE255C9-29DF-4BB0-B898-CCE6B2F53CF9}" dt="2023-05-17T10:36:57.822" v="173" actId="113"/>
          <ac:spMkLst>
            <pc:docMk/>
            <pc:sldMk cId="2979187321" sldId="288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7:27.859" v="178" actId="113"/>
        <pc:sldMkLst>
          <pc:docMk/>
          <pc:sldMk cId="3191601679" sldId="291"/>
        </pc:sldMkLst>
        <pc:spChg chg="mod">
          <ac:chgData name="Sandra Boersma" userId="aa0d5c04-0f93-4a70-8f86-d3f3b8229c3c" providerId="ADAL" clId="{FDE255C9-29DF-4BB0-B898-CCE6B2F53CF9}" dt="2023-05-17T10:37:27.859" v="178" actId="113"/>
          <ac:spMkLst>
            <pc:docMk/>
            <pc:sldMk cId="3191601679" sldId="291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5:49.449" v="168" actId="313"/>
        <pc:sldMkLst>
          <pc:docMk/>
          <pc:sldMk cId="1277784740" sldId="298"/>
        </pc:sldMkLst>
        <pc:spChg chg="mod">
          <ac:chgData name="Sandra Boersma" userId="aa0d5c04-0f93-4a70-8f86-d3f3b8229c3c" providerId="ADAL" clId="{FDE255C9-29DF-4BB0-B898-CCE6B2F53CF9}" dt="2023-05-17T10:35:49.449" v="168" actId="313"/>
          <ac:spMkLst>
            <pc:docMk/>
            <pc:sldMk cId="1277784740" sldId="298"/>
            <ac:spMk id="10" creationId="{00000000-0000-0000-0000-000000000000}"/>
          </ac:spMkLst>
        </pc:spChg>
      </pc:sldChg>
      <pc:sldChg chg="modSp mod">
        <pc:chgData name="Sandra Boersma" userId="aa0d5c04-0f93-4a70-8f86-d3f3b8229c3c" providerId="ADAL" clId="{FDE255C9-29DF-4BB0-B898-CCE6B2F53CF9}" dt="2023-05-17T10:37:17.565" v="176" actId="113"/>
        <pc:sldMkLst>
          <pc:docMk/>
          <pc:sldMk cId="1274241284" sldId="299"/>
        </pc:sldMkLst>
        <pc:spChg chg="mod">
          <ac:chgData name="Sandra Boersma" userId="aa0d5c04-0f93-4a70-8f86-d3f3b8229c3c" providerId="ADAL" clId="{FDE255C9-29DF-4BB0-B898-CCE6B2F53CF9}" dt="2023-05-17T10:37:17.565" v="176" actId="113"/>
          <ac:spMkLst>
            <pc:docMk/>
            <pc:sldMk cId="1274241284" sldId="299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7:03.805" v="174" actId="113"/>
        <pc:sldMkLst>
          <pc:docMk/>
          <pc:sldMk cId="3920691471" sldId="302"/>
        </pc:sldMkLst>
        <pc:spChg chg="mod">
          <ac:chgData name="Sandra Boersma" userId="aa0d5c04-0f93-4a70-8f86-d3f3b8229c3c" providerId="ADAL" clId="{FDE255C9-29DF-4BB0-B898-CCE6B2F53CF9}" dt="2023-05-17T10:37:03.805" v="174" actId="113"/>
          <ac:spMkLst>
            <pc:docMk/>
            <pc:sldMk cId="3920691471" sldId="302"/>
            <ac:spMk id="2" creationId="{E9824088-93CF-EC8D-7F04-E59F5A3406A9}"/>
          </ac:spMkLst>
        </pc:spChg>
      </pc:sldChg>
      <pc:sldChg chg="modSp mod ord">
        <pc:chgData name="Sandra Boersma" userId="aa0d5c04-0f93-4a70-8f86-d3f3b8229c3c" providerId="ADAL" clId="{FDE255C9-29DF-4BB0-B898-CCE6B2F53CF9}" dt="2023-05-17T10:35:16.064" v="154"/>
        <pc:sldMkLst>
          <pc:docMk/>
          <pc:sldMk cId="2727815813" sldId="303"/>
        </pc:sldMkLst>
        <pc:spChg chg="mod">
          <ac:chgData name="Sandra Boersma" userId="aa0d5c04-0f93-4a70-8f86-d3f3b8229c3c" providerId="ADAL" clId="{FDE255C9-29DF-4BB0-B898-CCE6B2F53CF9}" dt="2023-05-17T10:31:26.779" v="70" actId="6549"/>
          <ac:spMkLst>
            <pc:docMk/>
            <pc:sldMk cId="2727815813" sldId="303"/>
            <ac:spMk id="3" creationId="{A46E4328-E86E-C3EF-1EB6-0319B3732DE9}"/>
          </ac:spMkLst>
        </pc:spChg>
      </pc:sldChg>
      <pc:sldChg chg="modSp mod">
        <pc:chgData name="Sandra Boersma" userId="aa0d5c04-0f93-4a70-8f86-d3f3b8229c3c" providerId="ADAL" clId="{FDE255C9-29DF-4BB0-B898-CCE6B2F53CF9}" dt="2023-05-17T10:33:59.389" v="124" actId="113"/>
        <pc:sldMkLst>
          <pc:docMk/>
          <pc:sldMk cId="3501697048" sldId="304"/>
        </pc:sldMkLst>
        <pc:spChg chg="mod">
          <ac:chgData name="Sandra Boersma" userId="aa0d5c04-0f93-4a70-8f86-d3f3b8229c3c" providerId="ADAL" clId="{FDE255C9-29DF-4BB0-B898-CCE6B2F53CF9}" dt="2023-05-17T10:33:59.389" v="124" actId="113"/>
          <ac:spMkLst>
            <pc:docMk/>
            <pc:sldMk cId="3501697048" sldId="304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6:52.372" v="172" actId="113"/>
        <pc:sldMkLst>
          <pc:docMk/>
          <pc:sldMk cId="1771367542" sldId="305"/>
        </pc:sldMkLst>
        <pc:spChg chg="mod">
          <ac:chgData name="Sandra Boersma" userId="aa0d5c04-0f93-4a70-8f86-d3f3b8229c3c" providerId="ADAL" clId="{FDE255C9-29DF-4BB0-B898-CCE6B2F53CF9}" dt="2023-05-17T10:36:52.372" v="172" actId="113"/>
          <ac:spMkLst>
            <pc:docMk/>
            <pc:sldMk cId="1771367542" sldId="305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7:11.777" v="175" actId="113"/>
        <pc:sldMkLst>
          <pc:docMk/>
          <pc:sldMk cId="2819458413" sldId="306"/>
        </pc:sldMkLst>
        <pc:spChg chg="mod">
          <ac:chgData name="Sandra Boersma" userId="aa0d5c04-0f93-4a70-8f86-d3f3b8229c3c" providerId="ADAL" clId="{FDE255C9-29DF-4BB0-B898-CCE6B2F53CF9}" dt="2023-05-17T10:37:11.777" v="175" actId="113"/>
          <ac:spMkLst>
            <pc:docMk/>
            <pc:sldMk cId="2819458413" sldId="306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7:21.984" v="177" actId="113"/>
        <pc:sldMkLst>
          <pc:docMk/>
          <pc:sldMk cId="2088968956" sldId="307"/>
        </pc:sldMkLst>
        <pc:spChg chg="mod">
          <ac:chgData name="Sandra Boersma" userId="aa0d5c04-0f93-4a70-8f86-d3f3b8229c3c" providerId="ADAL" clId="{FDE255C9-29DF-4BB0-B898-CCE6B2F53CF9}" dt="2023-05-17T10:37:21.984" v="177" actId="113"/>
          <ac:spMkLst>
            <pc:docMk/>
            <pc:sldMk cId="2088968956" sldId="307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7:35.976" v="179" actId="113"/>
        <pc:sldMkLst>
          <pc:docMk/>
          <pc:sldMk cId="4070204754" sldId="308"/>
        </pc:sldMkLst>
        <pc:spChg chg="mod">
          <ac:chgData name="Sandra Boersma" userId="aa0d5c04-0f93-4a70-8f86-d3f3b8229c3c" providerId="ADAL" clId="{FDE255C9-29DF-4BB0-B898-CCE6B2F53CF9}" dt="2023-05-17T10:37:35.976" v="179" actId="113"/>
          <ac:spMkLst>
            <pc:docMk/>
            <pc:sldMk cId="4070204754" sldId="308"/>
            <ac:spMk id="2" creationId="{E9824088-93CF-EC8D-7F04-E59F5A3406A9}"/>
          </ac:spMkLst>
        </pc:spChg>
      </pc:sldChg>
      <pc:sldChg chg="modSp mod">
        <pc:chgData name="Sandra Boersma" userId="aa0d5c04-0f93-4a70-8f86-d3f3b8229c3c" providerId="ADAL" clId="{FDE255C9-29DF-4BB0-B898-CCE6B2F53CF9}" dt="2023-05-17T10:32:51.947" v="114" actId="20577"/>
        <pc:sldMkLst>
          <pc:docMk/>
          <pc:sldMk cId="479768143" sldId="309"/>
        </pc:sldMkLst>
        <pc:spChg chg="mod">
          <ac:chgData name="Sandra Boersma" userId="aa0d5c04-0f93-4a70-8f86-d3f3b8229c3c" providerId="ADAL" clId="{FDE255C9-29DF-4BB0-B898-CCE6B2F53CF9}" dt="2023-05-17T10:32:51.947" v="114" actId="20577"/>
          <ac:spMkLst>
            <pc:docMk/>
            <pc:sldMk cId="479768143" sldId="309"/>
            <ac:spMk id="3" creationId="{A46E4328-E86E-C3EF-1EB6-0319B3732DE9}"/>
          </ac:spMkLst>
        </pc:spChg>
      </pc:sldChg>
      <pc:sldChg chg="modSp add mod ord">
        <pc:chgData name="Sandra Boersma" userId="aa0d5c04-0f93-4a70-8f86-d3f3b8229c3c" providerId="ADAL" clId="{FDE255C9-29DF-4BB0-B898-CCE6B2F53CF9}" dt="2023-05-17T10:36:23.137" v="171" actId="20577"/>
        <pc:sldMkLst>
          <pc:docMk/>
          <pc:sldMk cId="4007216678" sldId="310"/>
        </pc:sldMkLst>
        <pc:spChg chg="mod">
          <ac:chgData name="Sandra Boersma" userId="aa0d5c04-0f93-4a70-8f86-d3f3b8229c3c" providerId="ADAL" clId="{FDE255C9-29DF-4BB0-B898-CCE6B2F53CF9}" dt="2023-05-17T10:36:23.137" v="171" actId="20577"/>
          <ac:spMkLst>
            <pc:docMk/>
            <pc:sldMk cId="4007216678" sldId="310"/>
            <ac:spMk id="10" creationId="{00000000-0000-0000-0000-000000000000}"/>
          </ac:spMkLst>
        </pc:spChg>
      </pc:sldChg>
    </pc:docChg>
  </pc:docChgLst>
  <pc:docChgLst>
    <pc:chgData name="Bas Banning" userId="S::bas@prodemos.nl::7577e7c9-3863-4282-a3b7-466d1aad20af" providerId="AD" clId="Web-{C7B91AD3-AE1E-4294-AF95-BD1ACCABEC3F}"/>
    <pc:docChg chg="sldOrd">
      <pc:chgData name="Bas Banning" userId="S::bas@prodemos.nl::7577e7c9-3863-4282-a3b7-466d1aad20af" providerId="AD" clId="Web-{C7B91AD3-AE1E-4294-AF95-BD1ACCABEC3F}" dt="2023-05-08T10:53:14.914" v="6"/>
      <pc:docMkLst>
        <pc:docMk/>
      </pc:docMkLst>
      <pc:sldChg chg="ord">
        <pc:chgData name="Bas Banning" userId="S::bas@prodemos.nl::7577e7c9-3863-4282-a3b7-466d1aad20af" providerId="AD" clId="Web-{C7B91AD3-AE1E-4294-AF95-BD1ACCABEC3F}" dt="2023-05-08T10:53:14.899" v="4"/>
        <pc:sldMkLst>
          <pc:docMk/>
          <pc:sldMk cId="1074874109" sldId="292"/>
        </pc:sldMkLst>
      </pc:sldChg>
      <pc:sldChg chg="ord">
        <pc:chgData name="Bas Banning" userId="S::bas@prodemos.nl::7577e7c9-3863-4282-a3b7-466d1aad20af" providerId="AD" clId="Web-{C7B91AD3-AE1E-4294-AF95-BD1ACCABEC3F}" dt="2023-05-08T10:53:14.899" v="3"/>
        <pc:sldMkLst>
          <pc:docMk/>
          <pc:sldMk cId="3754593577" sldId="293"/>
        </pc:sldMkLst>
      </pc:sldChg>
      <pc:sldChg chg="ord">
        <pc:chgData name="Bas Banning" userId="S::bas@prodemos.nl::7577e7c9-3863-4282-a3b7-466d1aad20af" providerId="AD" clId="Web-{C7B91AD3-AE1E-4294-AF95-BD1ACCABEC3F}" dt="2023-05-08T10:53:14.899" v="2"/>
        <pc:sldMkLst>
          <pc:docMk/>
          <pc:sldMk cId="3820066622" sldId="294"/>
        </pc:sldMkLst>
      </pc:sldChg>
      <pc:sldChg chg="ord">
        <pc:chgData name="Bas Banning" userId="S::bas@prodemos.nl::7577e7c9-3863-4282-a3b7-466d1aad20af" providerId="AD" clId="Web-{C7B91AD3-AE1E-4294-AF95-BD1ACCABEC3F}" dt="2023-05-08T10:53:14.899" v="1"/>
        <pc:sldMkLst>
          <pc:docMk/>
          <pc:sldMk cId="3715353440" sldId="295"/>
        </pc:sldMkLst>
      </pc:sldChg>
      <pc:sldChg chg="ord">
        <pc:chgData name="Bas Banning" userId="S::bas@prodemos.nl::7577e7c9-3863-4282-a3b7-466d1aad20af" providerId="AD" clId="Web-{C7B91AD3-AE1E-4294-AF95-BD1ACCABEC3F}" dt="2023-05-08T10:53:14.899" v="0"/>
        <pc:sldMkLst>
          <pc:docMk/>
          <pc:sldMk cId="419233726" sldId="296"/>
        </pc:sldMkLst>
      </pc:sldChg>
      <pc:sldChg chg="ord">
        <pc:chgData name="Bas Banning" userId="S::bas@prodemos.nl::7577e7c9-3863-4282-a3b7-466d1aad20af" providerId="AD" clId="Web-{C7B91AD3-AE1E-4294-AF95-BD1ACCABEC3F}" dt="2023-05-08T10:53:14.914" v="6"/>
        <pc:sldMkLst>
          <pc:docMk/>
          <pc:sldMk cId="1277784740" sldId="298"/>
        </pc:sldMkLst>
      </pc:sldChg>
      <pc:sldChg chg="ord">
        <pc:chgData name="Bas Banning" userId="S::bas@prodemos.nl::7577e7c9-3863-4282-a3b7-466d1aad20af" providerId="AD" clId="Web-{C7B91AD3-AE1E-4294-AF95-BD1ACCABEC3F}" dt="2023-05-08T10:53:14.914" v="5"/>
        <pc:sldMkLst>
          <pc:docMk/>
          <pc:sldMk cId="479768143" sldId="309"/>
        </pc:sldMkLst>
      </pc:sldChg>
    </pc:docChg>
  </pc:docChgLst>
  <pc:docChgLst>
    <pc:chgData name="Bas Banning" userId="S::bas@prodemos.nl::7577e7c9-3863-4282-a3b7-466d1aad20af" providerId="AD" clId="Web-{870B7922-267B-40E9-852B-D42800D7E8EA}"/>
    <pc:docChg chg="modSld">
      <pc:chgData name="Bas Banning" userId="S::bas@prodemos.nl::7577e7c9-3863-4282-a3b7-466d1aad20af" providerId="AD" clId="Web-{870B7922-267B-40E9-852B-D42800D7E8EA}" dt="2023-05-04T13:58:01.166" v="0" actId="20577"/>
      <pc:docMkLst>
        <pc:docMk/>
      </pc:docMkLst>
      <pc:sldChg chg="modSp">
        <pc:chgData name="Bas Banning" userId="S::bas@prodemos.nl::7577e7c9-3863-4282-a3b7-466d1aad20af" providerId="AD" clId="Web-{870B7922-267B-40E9-852B-D42800D7E8EA}" dt="2023-05-04T13:58:01.166" v="0" actId="20577"/>
        <pc:sldMkLst>
          <pc:docMk/>
          <pc:sldMk cId="668335697" sldId="297"/>
        </pc:sldMkLst>
        <pc:spChg chg="mod">
          <ac:chgData name="Bas Banning" userId="S::bas@prodemos.nl::7577e7c9-3863-4282-a3b7-466d1aad20af" providerId="AD" clId="Web-{870B7922-267B-40E9-852B-D42800D7E8EA}" dt="2023-05-04T13:58:01.166" v="0" actId="20577"/>
          <ac:spMkLst>
            <pc:docMk/>
            <pc:sldMk cId="668335697" sldId="297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22-6-2023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https://pixabay.com/photos/rotterdam-slavery-memorial-port-2168554/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9759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https://pixabay.com/illustrations/sorry-background-regret-to-hurt-1186962/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69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https://pixabay.com/illustrations/sorry-background-regret-to-hurt-1186962/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95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https://www.koninklijkhuis.nl/foto-en-video/portretfotos/koning-willem-alexander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3212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https://www.koninklijkhuis.nl/foto-en-video/portretfotos/koning-willem-alexander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761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By </a:t>
            </a:r>
            <a:r>
              <a:rPr lang="en-US" err="1">
                <a:cs typeface="Calibri"/>
              </a:rPr>
              <a:t>Gouwenaar</a:t>
            </a:r>
            <a:r>
              <a:rPr lang="en-US">
                <a:cs typeface="Calibri"/>
              </a:rPr>
              <a:t> - Own work, CC0, https://commons.wikimedia.org/w/index.php?curid=22376676</a:t>
            </a:r>
          </a:p>
          <a:p>
            <a:endParaRPr lang="nl-NL" err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5611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err="1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703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van &lt;a </a:t>
            </a:r>
            <a:r>
              <a:rPr lang="nl-NL" err="1"/>
              <a:t>href</a:t>
            </a:r>
            <a:r>
              <a:rPr lang="nl-NL"/>
              <a:t>="https://pixabay.com/nl/users/publicdomainpictures-14/?utm_source=link-attribution&amp;amp;utm_medium=referral&amp;amp;utm_campaign=image&amp;amp;utm_content=214509"&gt;PublicDomainPictures&lt;/a&gt; via &lt;a </a:t>
            </a:r>
            <a:r>
              <a:rPr lang="nl-NL" err="1"/>
              <a:t>href</a:t>
            </a:r>
            <a:r>
              <a:rPr lang="nl-NL"/>
              <a:t>="https://pixabay.com/nl//?utm_source=link-attribution&amp;amp;utm_medium=referral&amp;amp;utm_campaign=image&amp;amp;utm_content=214509"&gt;Pixabay&lt;/a&gt;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116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Afbeelding van &lt;a </a:t>
            </a:r>
            <a:r>
              <a:rPr lang="nl-NL" err="1"/>
              <a:t>href</a:t>
            </a:r>
            <a:r>
              <a:rPr lang="nl-NL"/>
              <a:t>="https://pixabay.com/nl/users/publicdomainpictures-14/?utm_source=link-attribution&amp;amp;utm_medium=referral&amp;amp;utm_campaign=image&amp;amp;utm_content=214509"&gt;PublicDomainPictures&lt;/a&gt; via &lt;a </a:t>
            </a:r>
            <a:r>
              <a:rPr lang="nl-NL" err="1"/>
              <a:t>href</a:t>
            </a:r>
            <a:r>
              <a:rPr lang="nl-NL"/>
              <a:t>="https://pixabay.com/nl//?utm_source=link-attribution&amp;amp;utm_medium=referral&amp;amp;utm_campaign=image&amp;amp;utm_content=214509"&gt;Pixabay&lt;/a&gt;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975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https://pixabay.com/photos/prison-prisoner-slavery-162885/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75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https://pixabay.com/photos/prison-prisoner-slavery-162885/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9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https://pixabay.com/photos/rotterdam-slavery-memorial-port-2168554/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1885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801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Door </a:t>
            </a:r>
            <a:r>
              <a:rPr lang="en-US" err="1"/>
              <a:t>Wikifrits</a:t>
            </a:r>
            <a:r>
              <a:rPr lang="en-US"/>
              <a:t> - Eigen </a:t>
            </a:r>
            <a:r>
              <a:rPr lang="en-US" err="1"/>
              <a:t>werk</a:t>
            </a:r>
            <a:r>
              <a:rPr lang="en-US"/>
              <a:t>, CC BY-SA 3.0, https://commons.wikimedia.org/w/index.php?curid=28416731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73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https://pixabay.com/photos/money-cash-bills-currency-496229/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322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https://pixabay.com/photos/batavia-lelystad-replica-dutch-855475/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66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https://pixabay.com/vectors/racism-race-ethnicity-human-people-2099030/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577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l-NL"/>
              <a:t>https://pixabay.com/photos/rotterdam-slavery-memorial-port-2168554/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316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77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107"/>
            <a:ext cx="2049577" cy="794362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1" y="4160617"/>
            <a:ext cx="2060308" cy="3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+ icoon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1" y="473338"/>
            <a:ext cx="1979525" cy="46746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Tijdelijke aanduiding voor inhou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5"/>
            <a:ext cx="1979525" cy="514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ondi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1474045"/>
            <a:ext cx="6436800" cy="720000"/>
          </a:xfrm>
          <a:noFill/>
        </p:spPr>
        <p:txBody>
          <a:bodyPr lIns="180000" tIns="180000" rIns="180000" bIns="180000" anchor="ctr" anchorCtr="1"/>
          <a:lstStyle>
            <a:lvl1pPr algn="l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oondi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411438"/>
            <a:ext cx="9144000" cy="473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2" r:id="rId2"/>
    <p:sldLayoutId id="2147483678" r:id="rId3"/>
    <p:sldLayoutId id="2147483680" r:id="rId4"/>
    <p:sldLayoutId id="2147483683" r:id="rId5"/>
    <p:sldLayoutId id="2147483685" r:id="rId6"/>
    <p:sldLayoutId id="2147483676" r:id="rId7"/>
    <p:sldLayoutId id="2147483681" r:id="rId8"/>
    <p:sldLayoutId id="2147483677" r:id="rId9"/>
    <p:sldLayoutId id="2147483675" r:id="rId10"/>
    <p:sldLayoutId id="2147483673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.lc/Y7uFh" TargetMode="External"/><Relationship Id="rId5" Type="http://schemas.openxmlformats.org/officeDocument/2006/relationships/hyperlink" Target="https://ap.lc/9gUIA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.lc/2PmLG" TargetMode="External"/><Relationship Id="rId5" Type="http://schemas.openxmlformats.org/officeDocument/2006/relationships/hyperlink" Target="https://ap.lc/3qlvN" TargetMode="Externa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.lc/Q7dpA" TargetMode="External"/><Relationship Id="rId5" Type="http://schemas.openxmlformats.org/officeDocument/2006/relationships/hyperlink" Target="https://ap.lc/zcfFk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.lc/wpoW1" TargetMode="External"/><Relationship Id="rId5" Type="http://schemas.openxmlformats.org/officeDocument/2006/relationships/hyperlink" Target="https://ap.lc/gydz6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p.lc/qc2hg" TargetMode="External"/><Relationship Id="rId5" Type="http://schemas.openxmlformats.org/officeDocument/2006/relationships/hyperlink" Target="https://ap.lc/Y7uFh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hemel, standbeeld, wolk, buitenshuis&#10;&#10;Automatisch gegenereerde beschrijving">
            <a:extLst>
              <a:ext uri="{FF2B5EF4-FFF2-40B4-BE49-F238E27FC236}">
                <a16:creationId xmlns:a16="http://schemas.microsoft.com/office/drawing/2014/main" id="{10BE11B9-3D80-01BB-9141-761E4F14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488634"/>
            <a:ext cx="8380511" cy="4055086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Dilemma's Slavernijexcuses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9" y="0"/>
            <a:ext cx="9150349" cy="5597071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815920" y="4104518"/>
            <a:ext cx="6847155" cy="104955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Dilemma's Slavernijexcuses 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3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ekst, Lettertype, Graphics, symbool&#10;&#10;Automatisch gegenereerde beschrijving">
            <a:extLst>
              <a:ext uri="{FF2B5EF4-FFF2-40B4-BE49-F238E27FC236}">
                <a16:creationId xmlns:a16="http://schemas.microsoft.com/office/drawing/2014/main" id="{5CEF4847-7657-BC32-E865-B4DB11E2B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38"/>
            <a:ext cx="9144000" cy="46817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961"/>
            <a:ext cx="9041524" cy="1119179"/>
          </a:xfrm>
        </p:spPr>
        <p:txBody>
          <a:bodyPr/>
          <a:lstStyle/>
          <a:p>
            <a:r>
              <a:rPr lang="nl-NL" dirty="0">
                <a:latin typeface="Calibri"/>
                <a:cs typeface="Calibri"/>
              </a:rPr>
              <a:t>1. De overheid kan alleen excuses aanbieden als de meerderheid van de bevolking daar achter staat.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cs typeface="Calibri"/>
              </a:rPr>
              <a:t>Stellingen debat slavernijexcuses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5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78453"/>
            <a:ext cx="9143038" cy="965047"/>
          </a:xfrm>
        </p:spPr>
        <p:txBody>
          <a:bodyPr/>
          <a:lstStyle/>
          <a:p>
            <a:r>
              <a:rPr lang="nl-NL" b="0" dirty="0">
                <a:latin typeface="Calibri"/>
                <a:cs typeface="Calibri"/>
              </a:rPr>
              <a:t>1. De overheid kan alleen excuses aanbieden als de meerderheid van de bevolking daar achter staat.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>
                <a:cs typeface="Calibri"/>
              </a:rPr>
              <a:t>Stellingen debat slavernijexcuses</a:t>
            </a:r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2EC0CC8-C94C-52FF-4FF7-DA0C8DD604A6}"/>
              </a:ext>
            </a:extLst>
          </p:cNvPr>
          <p:cNvSpPr txBox="1"/>
          <p:nvPr/>
        </p:nvSpPr>
        <p:spPr>
          <a:xfrm>
            <a:off x="925678" y="614241"/>
            <a:ext cx="2776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Eens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4B684FE-963A-90C4-D52C-6A328EDC5AF7}"/>
              </a:ext>
            </a:extLst>
          </p:cNvPr>
          <p:cNvSpPr txBox="1"/>
          <p:nvPr/>
        </p:nvSpPr>
        <p:spPr>
          <a:xfrm>
            <a:off x="5286338" y="618882"/>
            <a:ext cx="331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Oneens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C5DEB050-0389-964A-BC8F-60124967C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27" y="1289121"/>
            <a:ext cx="2520000" cy="252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09C6DCE-7C3F-41F0-1C95-C687B525DB4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22" y="1289121"/>
            <a:ext cx="2520000" cy="252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2E2B31AC-0152-B8E5-F688-55FD83E81B83}"/>
              </a:ext>
            </a:extLst>
          </p:cNvPr>
          <p:cNvSpPr txBox="1"/>
          <p:nvPr/>
        </p:nvSpPr>
        <p:spPr>
          <a:xfrm>
            <a:off x="1292027" y="38091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effectLst/>
                <a:hlinkClick r:id="rId5"/>
              </a:rPr>
              <a:t>https://ap.lc/9gUIA</a:t>
            </a:r>
            <a:r>
              <a:rPr lang="nl-NL" sz="1800" dirty="0">
                <a:effectLst/>
              </a:rPr>
              <a:t> </a:t>
            </a:r>
            <a:endParaRPr lang="nl-NL" sz="18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AE7C747-2D90-2409-1796-90A67B23F7D3}"/>
              </a:ext>
            </a:extLst>
          </p:cNvPr>
          <p:cNvSpPr txBox="1"/>
          <p:nvPr/>
        </p:nvSpPr>
        <p:spPr>
          <a:xfrm>
            <a:off x="5863065" y="380912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6"/>
              </a:rPr>
              <a:t>https://ap.lc/Y7uFh</a:t>
            </a:r>
            <a:r>
              <a:rPr lang="nl-N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16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kleding, overdekt, muur&#10;&#10;Automatisch gegenereerde beschrijving">
            <a:extLst>
              <a:ext uri="{FF2B5EF4-FFF2-40B4-BE49-F238E27FC236}">
                <a16:creationId xmlns:a16="http://schemas.microsoft.com/office/drawing/2014/main" id="{92C54BEB-F7AC-139F-382E-879E97510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11437"/>
            <a:ext cx="9558779" cy="489409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9779" y="3276600"/>
            <a:ext cx="6574221" cy="1188720"/>
          </a:xfrm>
        </p:spPr>
        <p:txBody>
          <a:bodyPr anchor="t">
            <a:normAutofit fontScale="90000"/>
          </a:bodyPr>
          <a:lstStyle/>
          <a:p>
            <a:r>
              <a:rPr lang="nl-NL" dirty="0">
                <a:latin typeface="Calibri"/>
                <a:cs typeface="Calibri"/>
              </a:rPr>
              <a:t>2. De </a:t>
            </a:r>
            <a:r>
              <a:rPr lang="nl" dirty="0">
                <a:latin typeface="Calibri"/>
                <a:cs typeface="Calibri"/>
              </a:rPr>
              <a:t>Koning moet excuses aanbieden voor het Nederlandse slavernijverleden.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Stellingen debat slavernijexcuses</a:t>
            </a:r>
            <a:endParaRPr lang="nl-NL" b="0">
              <a:cs typeface="Calibri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1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50262"/>
            <a:ext cx="9144000" cy="1094700"/>
          </a:xfrm>
        </p:spPr>
        <p:txBody>
          <a:bodyPr anchor="t"/>
          <a:lstStyle/>
          <a:p>
            <a:r>
              <a:rPr lang="nl-NL" b="0" dirty="0">
                <a:latin typeface="Calibri"/>
                <a:cs typeface="Calibri"/>
              </a:rPr>
              <a:t>2. De </a:t>
            </a:r>
            <a:r>
              <a:rPr lang="nl" b="0" dirty="0">
                <a:latin typeface="Calibri"/>
                <a:cs typeface="Calibri"/>
              </a:rPr>
              <a:t>Koning moet excuses aanbieden voor het Nederlandse slavernijverleden.</a:t>
            </a:r>
            <a:endParaRPr lang="nl" b="0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Stellingen debat slavernijexcuses</a:t>
            </a:r>
            <a:endParaRPr lang="nl-NL" b="0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4F2E5D-0F26-19D8-9F85-2E2F8A977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61" y="1149394"/>
            <a:ext cx="2520000" cy="2520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9703BC1-0B93-8351-1065-7623667DF21A}"/>
              </a:ext>
            </a:extLst>
          </p:cNvPr>
          <p:cNvSpPr txBox="1"/>
          <p:nvPr/>
        </p:nvSpPr>
        <p:spPr>
          <a:xfrm>
            <a:off x="634269" y="458285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Eens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58C2512-3642-C37E-81D0-F2686DA53B18}"/>
              </a:ext>
            </a:extLst>
          </p:cNvPr>
          <p:cNvSpPr txBox="1"/>
          <p:nvPr/>
        </p:nvSpPr>
        <p:spPr>
          <a:xfrm>
            <a:off x="5084107" y="475063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Oneens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E5439A0-97FC-B440-41C6-FAC43CAAB1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2100" y="1166171"/>
            <a:ext cx="2520000" cy="2520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DB8B58B-159D-2546-D2AE-DCC61AF1124E}"/>
              </a:ext>
            </a:extLst>
          </p:cNvPr>
          <p:cNvSpPr txBox="1"/>
          <p:nvPr/>
        </p:nvSpPr>
        <p:spPr>
          <a:xfrm>
            <a:off x="1093064" y="366913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5"/>
              </a:rPr>
              <a:t>https://ap.lc/3qlvN</a:t>
            </a:r>
            <a:r>
              <a:rPr lang="nl-NL" sz="18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BCC071B-0711-D5D2-78F6-33FDE5E5917D}"/>
              </a:ext>
            </a:extLst>
          </p:cNvPr>
          <p:cNvSpPr txBox="1"/>
          <p:nvPr/>
        </p:nvSpPr>
        <p:spPr>
          <a:xfrm>
            <a:off x="5659360" y="3697965"/>
            <a:ext cx="2163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6"/>
              </a:rPr>
              <a:t>https://ap.lc/2PmLG</a:t>
            </a:r>
            <a:r>
              <a:rPr lang="nl-N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13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tandbeeld, hemel, monument, Bronzen beeld&#10;&#10;Automatisch gegenereerde beschrijving">
            <a:extLst>
              <a:ext uri="{FF2B5EF4-FFF2-40B4-BE49-F238E27FC236}">
                <a16:creationId xmlns:a16="http://schemas.microsoft.com/office/drawing/2014/main" id="{E8B94C4A-9FEF-3690-D820-0DC69A5B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308" y="462081"/>
            <a:ext cx="3886200" cy="472744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" y="3107381"/>
            <a:ext cx="6436800" cy="1574038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dirty="0">
                <a:latin typeface="Calibri"/>
                <a:cs typeface="Calibri"/>
              </a:rPr>
              <a:t>3. </a:t>
            </a:r>
            <a:r>
              <a:rPr lang="nl" dirty="0">
                <a:latin typeface="Calibri"/>
                <a:cs typeface="Calibri"/>
              </a:rPr>
              <a:t>Standbeelden van personen die betrokken zijn geweest bij slavernij moeten verwijderd worden.</a:t>
            </a:r>
            <a:endParaRPr lang="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Stellingen debat slavernijexcuses</a:t>
            </a:r>
            <a:endParaRPr lang="nl-NL" b="0">
              <a:cs typeface="Calibri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06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" y="4219842"/>
            <a:ext cx="9143038" cy="923151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b="0" dirty="0">
                <a:latin typeface="Calibri"/>
                <a:cs typeface="Calibri"/>
              </a:rPr>
              <a:t>3. </a:t>
            </a:r>
            <a:r>
              <a:rPr lang="nl" b="0" dirty="0">
                <a:latin typeface="Calibri"/>
                <a:cs typeface="Calibri"/>
              </a:rPr>
              <a:t>Standbeelden van personen die betrokken zijn geweest bij slavernij moeten verwijderd worden.</a:t>
            </a:r>
            <a:endParaRPr lang="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Stellingen debat slavernijexcuses</a:t>
            </a:r>
            <a:endParaRPr lang="nl-NL" b="0">
              <a:cs typeface="Calibri"/>
            </a:endParaRPr>
          </a:p>
          <a:p>
            <a:endParaRPr lang="nl-NL"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768CF82-2FB9-C0B9-FCC9-B9B45A0F3482}"/>
              </a:ext>
            </a:extLst>
          </p:cNvPr>
          <p:cNvSpPr txBox="1"/>
          <p:nvPr/>
        </p:nvSpPr>
        <p:spPr>
          <a:xfrm>
            <a:off x="799268" y="535490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Eens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106452A-78C3-2DB0-1BD0-6A702F2C7B10}"/>
              </a:ext>
            </a:extLst>
          </p:cNvPr>
          <p:cNvSpPr txBox="1"/>
          <p:nvPr/>
        </p:nvSpPr>
        <p:spPr>
          <a:xfrm>
            <a:off x="5299906" y="527509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Oneens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D0E7E1-C19C-28BD-E9E8-A9C70C715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81" y="1330507"/>
            <a:ext cx="2520000" cy="252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3C6F8FF-AD84-D466-F95B-D22CDABB3E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20" y="1330508"/>
            <a:ext cx="2520000" cy="2520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31AE009-6904-D8BD-5C7B-742133A30AA7}"/>
              </a:ext>
            </a:extLst>
          </p:cNvPr>
          <p:cNvSpPr txBox="1"/>
          <p:nvPr/>
        </p:nvSpPr>
        <p:spPr>
          <a:xfrm>
            <a:off x="1343921" y="3850509"/>
            <a:ext cx="1955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5"/>
              </a:rPr>
              <a:t>https://ap.lc/zcfFk</a:t>
            </a:r>
            <a:r>
              <a:rPr lang="nl-NL" sz="18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B1D401E-E857-F6DC-2088-4FC85A0B1DC5}"/>
              </a:ext>
            </a:extLst>
          </p:cNvPr>
          <p:cNvSpPr txBox="1"/>
          <p:nvPr/>
        </p:nvSpPr>
        <p:spPr>
          <a:xfrm>
            <a:off x="5715832" y="3859266"/>
            <a:ext cx="25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6"/>
              </a:rPr>
              <a:t>https://ap.lc/Q7dpA</a:t>
            </a:r>
            <a:r>
              <a:rPr lang="nl-N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945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persoon, kleding, sport, buitenshuis&#10;&#10;Automatisch gegenereerde beschrijving">
            <a:extLst>
              <a:ext uri="{FF2B5EF4-FFF2-40B4-BE49-F238E27FC236}">
                <a16:creationId xmlns:a16="http://schemas.microsoft.com/office/drawing/2014/main" id="{AE237EF8-13E8-D90D-32BB-BFF7EF5C7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500"/>
            <a:ext cx="9209988" cy="471551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720" y="3117740"/>
            <a:ext cx="5288280" cy="1195180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dirty="0">
                <a:latin typeface="Calibri"/>
                <a:cs typeface="Calibri"/>
              </a:rPr>
              <a:t>4. </a:t>
            </a:r>
            <a:r>
              <a:rPr lang="nl" dirty="0">
                <a:latin typeface="Calibri"/>
                <a:cs typeface="Calibri"/>
              </a:rPr>
              <a:t>Keti Koti moet een nationale feestdag worden.</a:t>
            </a:r>
            <a:endParaRPr lang="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41940" y="154937"/>
            <a:ext cx="6436800" cy="308563"/>
          </a:xfrm>
        </p:spPr>
        <p:txBody>
          <a:bodyPr/>
          <a:lstStyle/>
          <a:p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Stellingen debat slavernijexcuses</a:t>
            </a:r>
            <a:endParaRPr lang="nl-NL" b="0" dirty="0">
              <a:cs typeface="Calibri"/>
            </a:endParaRPr>
          </a:p>
          <a:p>
            <a:br>
              <a:rPr lang="nl-NL" dirty="0">
                <a:cs typeface="Calibri"/>
              </a:rPr>
            </a:br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2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3552"/>
            <a:ext cx="9144000" cy="839948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b="0" dirty="0">
                <a:latin typeface="Calibri"/>
                <a:cs typeface="Calibri"/>
              </a:rPr>
              <a:t>4. </a:t>
            </a:r>
            <a:r>
              <a:rPr lang="nl" b="0" dirty="0">
                <a:latin typeface="Calibri"/>
                <a:cs typeface="Calibri"/>
              </a:rPr>
              <a:t>Keti Koti moet een nationale feestdag worden.</a:t>
            </a:r>
            <a:endParaRPr lang="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395" y="95640"/>
            <a:ext cx="6436800" cy="308563"/>
          </a:xfrm>
        </p:spPr>
        <p:txBody>
          <a:bodyPr/>
          <a:lstStyle/>
          <a:p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Stellingen debat slavernijexcuses</a:t>
            </a:r>
            <a:br>
              <a:rPr lang="nl-NL" dirty="0">
                <a:cs typeface="Calibri"/>
              </a:rPr>
            </a:br>
            <a:endParaRPr lang="nl-NL" dirty="0">
              <a:cs typeface="Calibri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182E071-C8BC-B396-D2B0-D98A83AF014B}"/>
              </a:ext>
            </a:extLst>
          </p:cNvPr>
          <p:cNvSpPr txBox="1"/>
          <p:nvPr/>
        </p:nvSpPr>
        <p:spPr>
          <a:xfrm>
            <a:off x="637587" y="603864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Eens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58FE6C2-984C-80EF-25DE-162C37FDB026}"/>
              </a:ext>
            </a:extLst>
          </p:cNvPr>
          <p:cNvSpPr txBox="1"/>
          <p:nvPr/>
        </p:nvSpPr>
        <p:spPr>
          <a:xfrm>
            <a:off x="5383382" y="603864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/>
              <a:t>Team Oneens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DC55EF3-D947-0709-BD89-C9A7B63F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05" y="1311750"/>
            <a:ext cx="2520000" cy="252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0D87069-2C62-967A-16F4-9F4B14749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5795" y="1311750"/>
            <a:ext cx="2520000" cy="25200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D4E3737-024E-589C-C948-4992F1F9D533}"/>
              </a:ext>
            </a:extLst>
          </p:cNvPr>
          <p:cNvSpPr txBox="1"/>
          <p:nvPr/>
        </p:nvSpPr>
        <p:spPr>
          <a:xfrm>
            <a:off x="1175902" y="3882985"/>
            <a:ext cx="1968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5"/>
              </a:rPr>
              <a:t>https://ap.lc/gydz6</a:t>
            </a:r>
            <a:r>
              <a:rPr lang="nl-NL" sz="1800" dirty="0"/>
              <a:t>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10F2086-1717-EDDA-59FF-F1D3341072B1}"/>
              </a:ext>
            </a:extLst>
          </p:cNvPr>
          <p:cNvSpPr txBox="1"/>
          <p:nvPr/>
        </p:nvSpPr>
        <p:spPr>
          <a:xfrm>
            <a:off x="5792438" y="3882985"/>
            <a:ext cx="2226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6"/>
              </a:rPr>
              <a:t>https://ap.lc/wpoW1</a:t>
            </a:r>
            <a:r>
              <a:rPr lang="nl-N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9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zwart-wit, persoon, overdekt, nagel&#10;&#10;Automatisch gegenereerde beschrijving">
            <a:extLst>
              <a:ext uri="{FF2B5EF4-FFF2-40B4-BE49-F238E27FC236}">
                <a16:creationId xmlns:a16="http://schemas.microsoft.com/office/drawing/2014/main" id="{A328AE33-9E03-B8B1-4686-A957D587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725"/>
            <a:ext cx="9144000" cy="4676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" y="1002809"/>
            <a:ext cx="6559858" cy="1429712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dirty="0">
                <a:latin typeface="Calibri"/>
                <a:cs typeface="Calibri"/>
              </a:rPr>
              <a:t>5. </a:t>
            </a:r>
            <a:r>
              <a:rPr lang="nl" dirty="0">
                <a:latin typeface="Calibri"/>
                <a:cs typeface="Calibri"/>
              </a:rPr>
              <a:t>Excuses voor slavernij zijn zinloos zolang er nog steeds slavernij en mensenhandel zijn.</a:t>
            </a:r>
            <a:endParaRPr lang="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Stellingen debat slavernijexcuses</a:t>
            </a:r>
            <a:endParaRPr lang="nl-NL" b="0">
              <a:cs typeface="Calibri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60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28719"/>
            <a:ext cx="9144000" cy="839662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b="0" dirty="0">
                <a:latin typeface="Calibri"/>
                <a:cs typeface="Calibri"/>
              </a:rPr>
              <a:t>5. </a:t>
            </a:r>
            <a:r>
              <a:rPr lang="nl" b="0" dirty="0">
                <a:latin typeface="Calibri"/>
                <a:cs typeface="Calibri"/>
              </a:rPr>
              <a:t>Excuses voor slavernij zijn zinloos zolang er nog steeds slavernij en mensenhandel zijn.</a:t>
            </a:r>
            <a:endParaRPr lang="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Stellingen debat slavernijexcuses</a:t>
            </a:r>
            <a:endParaRPr lang="nl-NL" b="0">
              <a:cs typeface="Calibri"/>
            </a:endParaRPr>
          </a:p>
          <a:p>
            <a:endParaRPr lang="nl-NL">
              <a:cs typeface="Calibri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AB038F-4C4D-70E3-E5B7-734442D49772}"/>
              </a:ext>
            </a:extLst>
          </p:cNvPr>
          <p:cNvSpPr txBox="1"/>
          <p:nvPr/>
        </p:nvSpPr>
        <p:spPr>
          <a:xfrm>
            <a:off x="459526" y="561711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/>
              <a:t>Team Eens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A33B93D-44C6-DCF2-B869-99DDEE6A99A1}"/>
              </a:ext>
            </a:extLst>
          </p:cNvPr>
          <p:cNvSpPr txBox="1"/>
          <p:nvPr/>
        </p:nvSpPr>
        <p:spPr>
          <a:xfrm>
            <a:off x="5551974" y="571809"/>
            <a:ext cx="30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/>
              <a:t>Team Oneens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C8FCA82-440E-2A5C-C210-39C17E31F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049" y="1289356"/>
            <a:ext cx="2619970" cy="25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3E8E31-7AAB-FDC6-700D-81F8133C0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82" y="1289356"/>
            <a:ext cx="2520000" cy="25200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F696EF6-6071-ABCE-0C7D-DD535F5CCB10}"/>
              </a:ext>
            </a:extLst>
          </p:cNvPr>
          <p:cNvSpPr txBox="1"/>
          <p:nvPr/>
        </p:nvSpPr>
        <p:spPr>
          <a:xfrm>
            <a:off x="6017607" y="3884371"/>
            <a:ext cx="211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5"/>
              </a:rPr>
              <a:t>https://ap.lc/Y7uFh</a:t>
            </a:r>
            <a:r>
              <a:rPr lang="nl-NL" sz="1800" dirty="0"/>
              <a:t>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655515C-BA2A-8466-6ABB-B69271D0FBD9}"/>
              </a:ext>
            </a:extLst>
          </p:cNvPr>
          <p:cNvSpPr txBox="1"/>
          <p:nvPr/>
        </p:nvSpPr>
        <p:spPr>
          <a:xfrm>
            <a:off x="1007569" y="3884371"/>
            <a:ext cx="211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6"/>
              </a:rPr>
              <a:t>https://ap.lc/qc2hg</a:t>
            </a:r>
            <a:r>
              <a:rPr lang="nl-NL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2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hemel, standbeeld, wolk, buitenshuis&#10;&#10;Automatisch gegenereerde beschrijving">
            <a:extLst>
              <a:ext uri="{FF2B5EF4-FFF2-40B4-BE49-F238E27FC236}">
                <a16:creationId xmlns:a16="http://schemas.microsoft.com/office/drawing/2014/main" id="{220A3DE9-ABA7-E2F0-462D-E9D1CB049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" y="488634"/>
            <a:ext cx="8438956" cy="4083366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Dilemma's Slavernijexcuses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7" y="0"/>
            <a:ext cx="9150349" cy="5154077"/>
            <a:chOff x="-6349" y="1"/>
            <a:chExt cx="9150349" cy="4736404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1"/>
              <a:ext cx="9144000" cy="9547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4736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4736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574800" y="4104518"/>
            <a:ext cx="7088275" cy="104955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‘Gesprek op voeten’ over slavernijexcuses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03120" y="1593072"/>
            <a:ext cx="5600699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>
                <a:solidFill>
                  <a:schemeClr val="bg1"/>
                </a:solidFill>
              </a:rPr>
              <a:t>Lesmateriaal.prodemos.nl</a:t>
            </a: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br>
              <a:rPr lang="nl-NL">
                <a:solidFill>
                  <a:schemeClr val="bg1"/>
                </a:solidFill>
              </a:rPr>
            </a:br>
            <a:endParaRPr lang="nl-N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CF591-EBF3-1C34-6973-6079F544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809" y="951019"/>
            <a:ext cx="6270171" cy="900000"/>
          </a:xfrm>
        </p:spPr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6E4328-E86E-C3EF-1EB6-0319B373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09" y="1762119"/>
            <a:ext cx="7170524" cy="3129336"/>
          </a:xfrm>
        </p:spPr>
        <p:txBody>
          <a:bodyPr/>
          <a:lstStyle/>
          <a:p>
            <a:r>
              <a:rPr lang="nl-NL" dirty="0"/>
              <a:t> Schuif alle tafels en stoelen aan de kant, iedereen gaat in een cirkel staan.</a:t>
            </a:r>
          </a:p>
          <a:p>
            <a:r>
              <a:rPr lang="nl-NL" dirty="0"/>
              <a:t> We doen een </a:t>
            </a:r>
            <a:r>
              <a:rPr lang="nl-NL" i="1" dirty="0"/>
              <a:t>check-in</a:t>
            </a:r>
            <a:r>
              <a:rPr lang="nl-NL" dirty="0"/>
              <a:t>. Hoe voel jij je?</a:t>
            </a:r>
          </a:p>
          <a:p>
            <a:r>
              <a:rPr lang="nl-NL" dirty="0"/>
              <a:t> Daarna zie je een stelling op het bord. Wat vind jij?</a:t>
            </a:r>
          </a:p>
          <a:p>
            <a:r>
              <a:rPr lang="nl-NL" dirty="0"/>
              <a:t> Eens met iemand? Ga dan achter diegene staan.</a:t>
            </a:r>
          </a:p>
          <a:p>
            <a:r>
              <a:rPr lang="nl-NL" dirty="0"/>
              <a:t> Oneens met iemand? Ga dan ergens anders in de ruimte staan.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DE1F170-3E82-6C3D-7513-7F2B4EDB1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‘Gesprek op voeten’ over slavernijexcuses</a:t>
            </a:r>
          </a:p>
        </p:txBody>
      </p:sp>
    </p:spTree>
    <p:extLst>
      <p:ext uri="{BB962C8B-B14F-4D97-AF65-F5344CB8AC3E}">
        <p14:creationId xmlns:p14="http://schemas.microsoft.com/office/powerpoint/2010/main" val="47976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buitenshuis, hemel, standbeeld, kunst&#10;&#10;Automatisch gegenereerde beschrijving">
            <a:extLst>
              <a:ext uri="{FF2B5EF4-FFF2-40B4-BE49-F238E27FC236}">
                <a16:creationId xmlns:a16="http://schemas.microsoft.com/office/drawing/2014/main" id="{43024FD0-AB30-F9CB-A2D3-E1CD7D0EF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725"/>
            <a:ext cx="9144000" cy="4676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79376"/>
            <a:ext cx="4921623" cy="1045811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dirty="0">
                <a:latin typeface="Calibri"/>
                <a:cs typeface="Calibri"/>
              </a:rPr>
              <a:t>1. Moet er een nationaal slavernijmuseum komen?</a:t>
            </a:r>
            <a:endParaRPr lang="nl" b="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1472" y="102875"/>
            <a:ext cx="6436800" cy="308563"/>
          </a:xfrm>
        </p:spPr>
        <p:txBody>
          <a:bodyPr/>
          <a:lstStyle/>
          <a:p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Stellingen Gesprek op voeten</a:t>
            </a:r>
            <a:endParaRPr lang="nl-NL" b="0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8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8A4A6617-F401-EBC0-8E96-48F8AC966DE5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67" t="612" r="823" b="26918"/>
          <a:stretch/>
        </p:blipFill>
        <p:spPr>
          <a:xfrm>
            <a:off x="0" y="463500"/>
            <a:ext cx="9144000" cy="468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45" y="3474905"/>
            <a:ext cx="8154679" cy="1135359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dirty="0">
                <a:latin typeface="Calibri"/>
                <a:cs typeface="Calibri"/>
              </a:rPr>
              <a:t>2. </a:t>
            </a:r>
            <a:r>
              <a:rPr lang="nl" dirty="0">
                <a:latin typeface="Calibri"/>
                <a:cs typeface="Calibri"/>
              </a:rPr>
              <a:t>Is excuses maken voor de slavernij genoeg? </a:t>
            </a:r>
            <a:endParaRPr lang="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1472" y="102875"/>
            <a:ext cx="6436800" cy="308563"/>
          </a:xfrm>
        </p:spPr>
        <p:txBody>
          <a:bodyPr/>
          <a:lstStyle/>
          <a:p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Stellingen Gesprek op voeten</a:t>
            </a:r>
            <a:endParaRPr lang="nl-NL" b="0">
              <a:cs typeface="Calibri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45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ransport, watervoertuig, buitenshuis, schip&#10;&#10;Automatisch gegenereerde beschrijving">
            <a:extLst>
              <a:ext uri="{FF2B5EF4-FFF2-40B4-BE49-F238E27FC236}">
                <a16:creationId xmlns:a16="http://schemas.microsoft.com/office/drawing/2014/main" id="{05D1625B-5EB9-0E62-A47F-CF6CBC60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725"/>
            <a:ext cx="9144000" cy="46767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575" y="1000461"/>
            <a:ext cx="7274425" cy="1150230"/>
          </a:xfrm>
        </p:spPr>
        <p:txBody>
          <a:bodyPr/>
          <a:lstStyle/>
          <a:p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dirty="0">
                <a:latin typeface="Calibri"/>
                <a:cs typeface="Calibri"/>
              </a:rPr>
              <a:t>3. </a:t>
            </a:r>
            <a:r>
              <a:rPr lang="nl" dirty="0">
                <a:latin typeface="Calibri"/>
                <a:cs typeface="Calibri"/>
              </a:rPr>
              <a:t>Mag je in schoolboeken gewoon van de ‘Gouden Eeuw’ blijven spreken?</a:t>
            </a:r>
            <a:endParaRPr lang="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1472" y="102875"/>
            <a:ext cx="6436800" cy="308563"/>
          </a:xfrm>
        </p:spPr>
        <p:txBody>
          <a:bodyPr/>
          <a:lstStyle/>
          <a:p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Stellingen Gesprek op voeten</a:t>
            </a:r>
            <a:endParaRPr lang="nl-NL" b="0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0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2BF497D1-C3CF-16A3-BF36-3D8FFB020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15" y="666484"/>
            <a:ext cx="7659169" cy="38105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9824088-93CF-EC8D-7F04-E59F5A340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79859"/>
            <a:ext cx="5966460" cy="1047489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br>
              <a:rPr lang="nl-NL" dirty="0">
                <a:latin typeface="Calibri"/>
                <a:cs typeface="Calibri"/>
              </a:rPr>
            </a:br>
            <a:r>
              <a:rPr lang="nl-NL" dirty="0">
                <a:latin typeface="Calibri"/>
                <a:ea typeface="Calibri"/>
                <a:cs typeface="Calibri"/>
              </a:rPr>
              <a:t>4.</a:t>
            </a:r>
            <a:r>
              <a:rPr lang="nl" dirty="0">
                <a:latin typeface="Calibri"/>
                <a:ea typeface="Calibri"/>
                <a:cs typeface="Calibri"/>
              </a:rPr>
              <a:t> Moet je slavernij en racisme samen behandelen op school?</a:t>
            </a:r>
            <a:endParaRPr lang="nl-NL" dirty="0">
              <a:ea typeface="Calibri"/>
            </a:endParaRP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03DC44-E3B7-C6D2-0243-F5E07FC90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1472" y="102875"/>
            <a:ext cx="6436800" cy="308563"/>
          </a:xfrm>
        </p:spPr>
        <p:txBody>
          <a:bodyPr/>
          <a:lstStyle/>
          <a:p>
            <a:br>
              <a:rPr lang="nl-NL">
                <a:cs typeface="Calibri"/>
              </a:rPr>
            </a:br>
            <a:r>
              <a:rPr lang="nl-NL">
                <a:cs typeface="Calibri"/>
              </a:rPr>
              <a:t>Stellingen Gesprek op voeten</a:t>
            </a:r>
            <a:endParaRPr lang="nl-NL" b="0">
              <a:cs typeface="Calibri"/>
            </a:endParaRPr>
          </a:p>
          <a:p>
            <a:endParaRPr lang="nl-NL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2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hemel, standbeeld, wolk, buitenshuis&#10;&#10;Automatisch gegenereerde beschrijving">
            <a:extLst>
              <a:ext uri="{FF2B5EF4-FFF2-40B4-BE49-F238E27FC236}">
                <a16:creationId xmlns:a16="http://schemas.microsoft.com/office/drawing/2014/main" id="{A85AF05E-6EBB-DA02-7E6B-CD127B8DE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6" y="473918"/>
            <a:ext cx="8267700" cy="4000500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Dilemma's Slavernijexcuses</a:t>
            </a:r>
          </a:p>
        </p:txBody>
      </p:sp>
      <p:grpSp>
        <p:nvGrpSpPr>
          <p:cNvPr id="5" name="Groeperen 4"/>
          <p:cNvGrpSpPr/>
          <p:nvPr/>
        </p:nvGrpSpPr>
        <p:grpSpPr>
          <a:xfrm>
            <a:off x="-6347" y="1"/>
            <a:ext cx="9150349" cy="5143500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1240972" y="3794760"/>
            <a:ext cx="7422104" cy="1359317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  <a:latin typeface="Calibri"/>
                <a:cs typeface="Calibri"/>
              </a:rPr>
              <a:t>Voor/tegen-debat over slavernij en excuses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9554"/>
            <a:ext cx="2049577" cy="7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CF591-EBF3-1C34-6973-6079F544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192" y="987625"/>
            <a:ext cx="6270171" cy="900000"/>
          </a:xfrm>
        </p:spPr>
        <p:txBody>
          <a:bodyPr/>
          <a:lstStyle/>
          <a:p>
            <a:r>
              <a:rPr lang="nl-NL" dirty="0"/>
              <a:t>Wat gaan we doen?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6E4328-E86E-C3EF-1EB6-0319B373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192" y="1691208"/>
            <a:ext cx="6270171" cy="3129336"/>
          </a:xfrm>
        </p:spPr>
        <p:txBody>
          <a:bodyPr/>
          <a:lstStyle/>
          <a:p>
            <a:r>
              <a:rPr lang="nl-NL" dirty="0"/>
              <a:t> De klas wordt in tweeën verdeeld: Team Eens en Team Oneens</a:t>
            </a:r>
          </a:p>
          <a:p>
            <a:r>
              <a:rPr lang="nl-NL" dirty="0"/>
              <a:t> Kijk naar de stelling op het bord.</a:t>
            </a:r>
          </a:p>
          <a:p>
            <a:r>
              <a:rPr lang="nl-NL" dirty="0"/>
              <a:t> Scan de QR-code op het bord die past bij jouw team en lees het artikel. Bereid jullie standpunt voor met behulp van de bron. (Hiervoor hebben jullie 5 minuten.)</a:t>
            </a:r>
          </a:p>
          <a:p>
            <a:r>
              <a:rPr lang="nl-NL" dirty="0"/>
              <a:t> Eerder klaar? Kijk online of je meer bronnen kunt vinden.</a:t>
            </a:r>
          </a:p>
        </p:txBody>
      </p:sp>
      <p:sp>
        <p:nvSpPr>
          <p:cNvPr id="5" name="Tijdelijke aanduiding voor voettekst 2">
            <a:extLst>
              <a:ext uri="{FF2B5EF4-FFF2-40B4-BE49-F238E27FC236}">
                <a16:creationId xmlns:a16="http://schemas.microsoft.com/office/drawing/2014/main" id="{1388916A-C257-313D-70F6-47C342B4F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0588" y="103188"/>
            <a:ext cx="6435725" cy="307975"/>
          </a:xfrm>
        </p:spPr>
        <p:txBody>
          <a:bodyPr/>
          <a:lstStyle/>
          <a:p>
            <a:br>
              <a:rPr lang="nl-NL" dirty="0">
                <a:cs typeface="Calibri"/>
              </a:rPr>
            </a:br>
            <a:r>
              <a:rPr lang="nl-NL" dirty="0">
                <a:cs typeface="Calibri"/>
              </a:rPr>
              <a:t>Debat slavernijexcuses</a:t>
            </a:r>
            <a:endParaRPr lang="nl-NL" b="0" dirty="0">
              <a:cs typeface="Calibri"/>
            </a:endParaRPr>
          </a:p>
          <a:p>
            <a:endParaRPr lang="nl-NL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81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blauw">
      <a:dk1>
        <a:srgbClr val="00B3E6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EU-NAVO" id="{0704142B-D349-4B8A-B1AE-C8BAD36DC68A}" vid="{C553848B-8AF8-4CE8-8B17-577D84195EB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166596-befa-4d6e-9b8b-75e822e8a231">
      <Terms xmlns="http://schemas.microsoft.com/office/infopath/2007/PartnerControls"/>
    </lcf76f155ced4ddcb4097134ff3c332f>
    <TaxCatchAll xmlns="3a7bcf79-13ec-4791-9315-eb816fa35df2" xsi:nil="true"/>
    <SharedWithUsers xmlns="3a7bcf79-13ec-4791-9315-eb816fa35df2">
      <UserInfo>
        <DisplayName>Cees van Dijk</DisplayName>
        <AccountId>17</AccountId>
        <AccountType/>
      </UserInfo>
      <UserInfo>
        <DisplayName>Jonnick Kirwan</DisplayName>
        <AccountId>85</AccountId>
        <AccountType/>
      </UserInfo>
      <UserInfo>
        <DisplayName>Manon van de Vondervoort</DisplayName>
        <AccountId>18</AccountId>
        <AccountType/>
      </UserInfo>
      <UserInfo>
        <DisplayName>Sedi van Loon</DisplayName>
        <AccountId>12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7D61D776EC44EBF96354E46DD7CF7" ma:contentTypeVersion="16" ma:contentTypeDescription="Een nieuw document maken." ma:contentTypeScope="" ma:versionID="289d1839ea97b1d42d20f2d5831b81eb">
  <xsd:schema xmlns:xsd="http://www.w3.org/2001/XMLSchema" xmlns:xs="http://www.w3.org/2001/XMLSchema" xmlns:p="http://schemas.microsoft.com/office/2006/metadata/properties" xmlns:ns2="f6166596-befa-4d6e-9b8b-75e822e8a231" xmlns:ns3="3a7bcf79-13ec-4791-9315-eb816fa35df2" targetNamespace="http://schemas.microsoft.com/office/2006/metadata/properties" ma:root="true" ma:fieldsID="bff218e9b89ee527f10377875d0a4138" ns2:_="" ns3:_="">
    <xsd:import namespace="f6166596-befa-4d6e-9b8b-75e822e8a231"/>
    <xsd:import namespace="3a7bcf79-13ec-4791-9315-eb816fa35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6596-befa-4d6e-9b8b-75e822e8a2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bcf79-13ec-4791-9315-eb816fa35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5d50a92-1a98-4685-bbfd-29754743debb}" ma:internalName="TaxCatchAll" ma:showField="CatchAllData" ma:web="3a7bcf79-13ec-4791-9315-eb816fa35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1B622-2B34-4990-A92B-4D13134F21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9F42FD-8749-4A7A-9A96-34D11D7C537B}">
  <ds:schemaRefs>
    <ds:schemaRef ds:uri="http://purl.org/dc/terms/"/>
    <ds:schemaRef ds:uri="http://purl.org/dc/dcmitype/"/>
    <ds:schemaRef ds:uri="f6166596-befa-4d6e-9b8b-75e822e8a23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a7bcf79-13ec-4791-9315-eb816fa35df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1BA89B-94D6-47CC-B25D-1008567C12FF}">
  <ds:schemaRefs>
    <ds:schemaRef ds:uri="3a7bcf79-13ec-4791-9315-eb816fa35df2"/>
    <ds:schemaRef ds:uri="f6166596-befa-4d6e-9b8b-75e822e8a2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959</Words>
  <Application>Microsoft Office PowerPoint</Application>
  <PresentationFormat>Diavoorstelling (16:9)</PresentationFormat>
  <Paragraphs>123</Paragraphs>
  <Slides>20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ProDemos</vt:lpstr>
      <vt:lpstr>PowerPoint-presentatie</vt:lpstr>
      <vt:lpstr>PowerPoint-presentatie</vt:lpstr>
      <vt:lpstr>Wat gaan we doen?</vt:lpstr>
      <vt:lpstr>    1. Moet er een nationaal slavernijmuseum komen?    </vt:lpstr>
      <vt:lpstr>     2. Is excuses maken voor de slavernij genoeg?      </vt:lpstr>
      <vt:lpstr>      3. Mag je in schoolboeken gewoon van de ‘Gouden Eeuw’ blijven spreken?      </vt:lpstr>
      <vt:lpstr>      4. Moet je slavernij en racisme samen behandelen op school?      </vt:lpstr>
      <vt:lpstr>PowerPoint-presentatie</vt:lpstr>
      <vt:lpstr>Wat gaan we doen?</vt:lpstr>
      <vt:lpstr>1. De overheid kan alleen excuses aanbieden als de meerderheid van de bevolking daar achter staat.</vt:lpstr>
      <vt:lpstr>1. De overheid kan alleen excuses aanbieden als de meerderheid van de bevolking daar achter staat.</vt:lpstr>
      <vt:lpstr>2. De Koning moet excuses aanbieden voor het Nederlandse slavernijverleden.</vt:lpstr>
      <vt:lpstr>2. De Koning moet excuses aanbieden voor het Nederlandse slavernijverleden. </vt:lpstr>
      <vt:lpstr>  3. Standbeelden van personen die betrokken zijn geweest bij slavernij moeten verwijderd worden.  </vt:lpstr>
      <vt:lpstr>  3. Standbeelden van personen die betrokken zijn geweest bij slavernij moeten verwijderd worden.  </vt:lpstr>
      <vt:lpstr>   4. Keti Koti moet een nationale feestdag worden.   </vt:lpstr>
      <vt:lpstr>   4. Keti Koti moet een nationale feestdag worden.   </vt:lpstr>
      <vt:lpstr>    5. Excuses voor slavernij zijn zinloos zolang er nog steeds slavernij en mensenhandel zijn.    </vt:lpstr>
      <vt:lpstr>    5. Excuses voor slavernij zijn zinloos zolang er nog steeds slavernij en mensenhandel zijn.    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ProDemos Powerpoint template | versie juli 2022</dc:title>
  <dc:subject/>
  <dc:creator>Puntspatie [bno], Amsterdam</dc:creator>
  <cp:keywords/>
  <dc:description/>
  <cp:lastModifiedBy>Bas Banning</cp:lastModifiedBy>
  <cp:revision>8</cp:revision>
  <cp:lastPrinted>2017-06-07T13:51:27Z</cp:lastPrinted>
  <dcterms:created xsi:type="dcterms:W3CDTF">2022-07-11T08:58:55Z</dcterms:created>
  <dcterms:modified xsi:type="dcterms:W3CDTF">2023-06-22T15:38:50Z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0x010100BEB7D61D776EC44EBF96354E46DD7CF7</vt:lpwstr>
  </property>
  <property fmtid="{D5CDD505-2E9C-101B-9397-08002B2CF9AE}" pid="3" name="MediaServiceImageTags">
    <vt:lpwstr/>
  </property>
</Properties>
</file>