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9" r:id="rId2"/>
    <p:sldId id="284" r:id="rId3"/>
    <p:sldId id="290" r:id="rId4"/>
    <p:sldId id="291" r:id="rId5"/>
    <p:sldId id="287" r:id="rId6"/>
    <p:sldId id="289" r:id="rId7"/>
    <p:sldId id="278" r:id="rId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s van Dijk" initials="C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87084"/>
  </p:normalViewPr>
  <p:slideViewPr>
    <p:cSldViewPr snapToGrid="0" snapToObjects="1">
      <p:cViewPr varScale="1">
        <p:scale>
          <a:sx n="75" d="100"/>
          <a:sy n="75" d="100"/>
        </p:scale>
        <p:origin x="-84" y="-9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857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pic>
        <p:nvPicPr>
          <p:cNvPr id="2052" name="Picture 4" descr="Afbeeldingsresultaat voor coronavirus">
            <a:extLst>
              <a:ext uri="{FF2B5EF4-FFF2-40B4-BE49-F238E27FC236}">
                <a16:creationId xmlns:a16="http://schemas.microsoft.com/office/drawing/2014/main" xmlns="" id="{EDB1329F-6BA8-4CA6-8EDB-F83C938DA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16168" r="55" b="13703"/>
          <a:stretch/>
        </p:blipFill>
        <p:spPr bwMode="auto">
          <a:xfrm>
            <a:off x="457201" y="457136"/>
            <a:ext cx="8220571" cy="33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Coronavirus – Verdieping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gebouw, buiten, groep&#10;&#10;Automatisch gegenereerde beschrijving">
            <a:extLst>
              <a:ext uri="{FF2B5EF4-FFF2-40B4-BE49-F238E27FC236}">
                <a16:creationId xmlns:a16="http://schemas.microsoft.com/office/drawing/2014/main" xmlns="" id="{81072108-051D-4F9D-94AF-1B46C2DB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55" b="3687"/>
          <a:stretch/>
        </p:blipFill>
        <p:spPr>
          <a:xfrm>
            <a:off x="0" y="464234"/>
            <a:ext cx="9144000" cy="46792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1F24E5-6177-4919-8E1F-4E7396D9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1" y="3790191"/>
            <a:ext cx="8674100" cy="1006892"/>
          </a:xfrm>
        </p:spPr>
        <p:txBody>
          <a:bodyPr/>
          <a:lstStyle/>
          <a:p>
            <a:r>
              <a:rPr lang="nl-NL" dirty="0"/>
              <a:t>Ministers: Covid-19 </a:t>
            </a:r>
            <a:r>
              <a:rPr lang="nl-NL" dirty="0" smtClean="0"/>
              <a:t>aanmerken als infectieziekte groep A volgens </a:t>
            </a:r>
            <a:r>
              <a:rPr lang="nl-NL" dirty="0"/>
              <a:t>de Wet publieke gezondheid?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3BA2F3E5-9411-413B-83BD-9D4E703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</p:spTree>
    <p:extLst>
      <p:ext uri="{BB962C8B-B14F-4D97-AF65-F5344CB8AC3E}">
        <p14:creationId xmlns:p14="http://schemas.microsoft.com/office/powerpoint/2010/main" val="34835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burgemeestersketting">
            <a:extLst>
              <a:ext uri="{FF2B5EF4-FFF2-40B4-BE49-F238E27FC236}">
                <a16:creationId xmlns:a16="http://schemas.microsoft.com/office/drawing/2014/main" xmlns="" id="{C4D79927-923D-42C3-928B-1D906FB94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7" b="8472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1F24E5-6177-4919-8E1F-4E7396D9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175" y="2867145"/>
            <a:ext cx="6219825" cy="1006892"/>
          </a:xfrm>
        </p:spPr>
        <p:txBody>
          <a:bodyPr/>
          <a:lstStyle/>
          <a:p>
            <a:r>
              <a:rPr lang="nl-NL" dirty="0"/>
              <a:t>Burgemeester: machtiging voor gedwongen quarantaine?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3BA2F3E5-9411-413B-83BD-9D4E703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</p:spTree>
    <p:extLst>
      <p:ext uri="{BB962C8B-B14F-4D97-AF65-F5344CB8AC3E}">
        <p14:creationId xmlns:p14="http://schemas.microsoft.com/office/powerpoint/2010/main" val="23236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7DC6897-C4A0-433D-A7BC-B9F0D39AE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 b="20923"/>
          <a:stretch/>
        </p:blipFill>
        <p:spPr bwMode="auto">
          <a:xfrm>
            <a:off x="0" y="411437"/>
            <a:ext cx="9144000" cy="47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1F24E5-6177-4919-8E1F-4E7396D9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918771"/>
            <a:ext cx="7489372" cy="1006892"/>
          </a:xfrm>
        </p:spPr>
        <p:txBody>
          <a:bodyPr/>
          <a:lstStyle/>
          <a:p>
            <a:r>
              <a:rPr lang="nl-NL" dirty="0"/>
              <a:t>Officier van justitie: naar de rechter met verzoek tot voortzetting quarantaine?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3BA2F3E5-9411-413B-83BD-9D4E703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</p:spTree>
    <p:extLst>
      <p:ext uri="{BB962C8B-B14F-4D97-AF65-F5344CB8AC3E}">
        <p14:creationId xmlns:p14="http://schemas.microsoft.com/office/powerpoint/2010/main" val="32396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stitie, Recht, Rechtspraak, Rechtbank">
            <a:extLst>
              <a:ext uri="{FF2B5EF4-FFF2-40B4-BE49-F238E27FC236}">
                <a16:creationId xmlns:a16="http://schemas.microsoft.com/office/drawing/2014/main" xmlns="" id="{125CE8E4-76C1-414E-93DD-8C46C9FBA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820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1F24E5-6177-4919-8E1F-4E7396D9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65108"/>
            <a:ext cx="6436800" cy="1006892"/>
          </a:xfrm>
        </p:spPr>
        <p:txBody>
          <a:bodyPr/>
          <a:lstStyle/>
          <a:p>
            <a:r>
              <a:rPr lang="nl-NL" dirty="0"/>
              <a:t>Rechter: wel/niet voortzetting van quarantaine?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3BA2F3E5-9411-413B-83BD-9D4E703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</p:spTree>
    <p:extLst>
      <p:ext uri="{BB962C8B-B14F-4D97-AF65-F5344CB8AC3E}">
        <p14:creationId xmlns:p14="http://schemas.microsoft.com/office/powerpoint/2010/main" val="31090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gebouw, buiten, groep&#10;&#10;Automatisch gegenereerde beschrijving">
            <a:extLst>
              <a:ext uri="{FF2B5EF4-FFF2-40B4-BE49-F238E27FC236}">
                <a16:creationId xmlns:a16="http://schemas.microsoft.com/office/drawing/2014/main" xmlns="" id="{3C2C224E-5E5C-4CB6-B892-E4E3A6ADB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55" b="3687"/>
          <a:stretch/>
        </p:blipFill>
        <p:spPr>
          <a:xfrm>
            <a:off x="0" y="464234"/>
            <a:ext cx="9144000" cy="46792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1F24E5-6177-4919-8E1F-4E7396D9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8327"/>
            <a:ext cx="5400000" cy="1006892"/>
          </a:xfrm>
        </p:spPr>
        <p:txBody>
          <a:bodyPr/>
          <a:lstStyle/>
          <a:p>
            <a:r>
              <a:rPr lang="nl-NL" dirty="0"/>
              <a:t>Ministers: </a:t>
            </a:r>
            <a:r>
              <a:rPr lang="nl-NL" dirty="0" smtClean="0"/>
              <a:t>schrappen Covid-19 als infectieziekte </a:t>
            </a:r>
            <a:r>
              <a:rPr lang="nl-NL" dirty="0"/>
              <a:t>groep A?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xmlns="" id="{3BA2F3E5-9411-413B-83BD-9D4E703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</p:spTree>
    <p:extLst>
      <p:ext uri="{BB962C8B-B14F-4D97-AF65-F5344CB8AC3E}">
        <p14:creationId xmlns:p14="http://schemas.microsoft.com/office/powerpoint/2010/main" val="33284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prodemos.nl/lesmateriaal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warmgeel">
      <a:dk1>
        <a:srgbClr val="FCC2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Demos powerpointtemplate-NL warmgeel.pptx" id="{2683FC40-11D0-9B43-8B44-9D6BC44DD9C0}" vid="{CE3B6785-139B-EE4A-BE1E-490A31CCF4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ProDemos-powerpointtemplate-NL-warmgeel (2)</Template>
  <TotalTime>430</TotalTime>
  <Words>120</Words>
  <Application>Microsoft Office PowerPoint</Application>
  <PresentationFormat>Diavoorstelling (16:9)</PresentationFormat>
  <Paragraphs>17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ProDemos</vt:lpstr>
      <vt:lpstr>PowerPoint-presentatie</vt:lpstr>
      <vt:lpstr>Ministers: Covid-19 aanmerken als infectieziekte groep A volgens de Wet publieke gezondheid?</vt:lpstr>
      <vt:lpstr>Burgemeester: machtiging voor gedwongen quarantaine?</vt:lpstr>
      <vt:lpstr>Officier van justitie: naar de rechter met verzoek tot voortzetting quarantaine?</vt:lpstr>
      <vt:lpstr>Rechter: wel/niet voortzetting van quarantaine?</vt:lpstr>
      <vt:lpstr>Ministers: schrappen Covid-19 als infectieziekte groep A?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Sedi van Loon</cp:lastModifiedBy>
  <cp:revision>37</cp:revision>
  <cp:lastPrinted>2017-06-07T13:51:27Z</cp:lastPrinted>
  <dcterms:created xsi:type="dcterms:W3CDTF">2020-03-03T08:32:39Z</dcterms:created>
  <dcterms:modified xsi:type="dcterms:W3CDTF">2020-03-11T15:05:02Z</dcterms:modified>
</cp:coreProperties>
</file>