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79" r:id="rId2"/>
    <p:sldId id="284" r:id="rId3"/>
    <p:sldId id="280" r:id="rId4"/>
    <p:sldId id="292" r:id="rId5"/>
    <p:sldId id="281" r:id="rId6"/>
    <p:sldId id="285" r:id="rId7"/>
    <p:sldId id="291" r:id="rId8"/>
    <p:sldId id="278" r:id="rId9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ees van Dijk" initials="Cv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6" autoAdjust="0"/>
    <p:restoredTop sz="87084"/>
  </p:normalViewPr>
  <p:slideViewPr>
    <p:cSldViewPr snapToGrid="0" snapToObjects="1">
      <p:cViewPr varScale="1">
        <p:scale>
          <a:sx n="150" d="100"/>
          <a:sy n="150" d="100"/>
        </p:scale>
        <p:origin x="282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7" d="100"/>
          <a:sy n="117" d="100"/>
        </p:scale>
        <p:origin x="3456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11-3-2020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11-3-2020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Voeg voor de </a:t>
            </a:r>
            <a:r>
              <a:rPr lang="nl-NL" dirty="0" err="1"/>
              <a:t>openingsdia</a:t>
            </a:r>
            <a:r>
              <a:rPr lang="nl-NL" baseline="0" dirty="0"/>
              <a:t> een afbeelding toe uit het </a:t>
            </a:r>
            <a:r>
              <a:rPr lang="nl-NL" baseline="0" dirty="0" err="1"/>
              <a:t>ProDemos</a:t>
            </a:r>
            <a:r>
              <a:rPr lang="nl-NL" baseline="0" dirty="0"/>
              <a:t> beeldarchief.</a:t>
            </a:r>
          </a:p>
          <a:p>
            <a:pPr marL="228600" indent="-228600">
              <a:buAutoNum type="arabicPeriod"/>
            </a:pPr>
            <a:r>
              <a:rPr lang="nl-NL" baseline="0" dirty="0"/>
              <a:t>Ga in het menu naar Schikken / Naar achtergrond</a:t>
            </a:r>
          </a:p>
          <a:p>
            <a:pPr marL="228600" indent="-228600">
              <a:buAutoNum type="arabicPeriod"/>
            </a:pPr>
            <a:r>
              <a:rPr lang="nl-NL" baseline="0" dirty="0"/>
              <a:t>Vergroot </a:t>
            </a:r>
            <a:r>
              <a:rPr lang="nl-NL" baseline="0" dirty="0" err="1"/>
              <a:t>zonodig</a:t>
            </a:r>
            <a:r>
              <a:rPr lang="nl-NL" baseline="0"/>
              <a:t> de afbeelding, zorg dat het kader gevuld is en maak een aardige uitsnede.</a:t>
            </a:r>
            <a:endParaRPr lang="nl-NL"/>
          </a:p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19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dirty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 dirty="0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 dirty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 dirty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57401" y="4743451"/>
            <a:ext cx="6542322" cy="400050"/>
          </a:xfrm>
        </p:spPr>
        <p:txBody>
          <a:bodyPr/>
          <a:lstStyle>
            <a:lvl1pPr marL="0" indent="0" algn="l">
              <a:buNone/>
              <a:defRPr sz="1800" b="1" i="0"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﻿</a:t>
            </a:r>
            <a:r>
              <a:rPr lang="nl-NL" sz="1400" dirty="0" err="1">
                <a:solidFill>
                  <a:schemeClr val="bg1"/>
                </a:solidFill>
              </a:rPr>
              <a:t>ProDemos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Hofweg</a:t>
            </a:r>
            <a:r>
              <a:rPr lang="nl-NL" sz="1400" dirty="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 dirty="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info@prodemos.nl</a:t>
            </a:r>
            <a:endParaRPr lang="nl-NL" sz="1400" dirty="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dirty="0" err="1">
                <a:solidFill>
                  <a:schemeClr val="bg1"/>
                </a:solidFill>
              </a:rPr>
              <a:t>prodemos.nl</a:t>
            </a:r>
            <a:endParaRPr lang="nl-NL" sz="1400" dirty="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88218"/>
            <a:ext cx="1511808" cy="27127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000"/>
            <a:ext cx="2049577" cy="798576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 dirty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0" r:id="rId3"/>
    <p:sldLayoutId id="2147483676" r:id="rId4"/>
    <p:sldLayoutId id="2147483681" r:id="rId5"/>
    <p:sldLayoutId id="2147483677" r:id="rId6"/>
    <p:sldLayoutId id="2147483675" r:id="rId7"/>
    <p:sldLayoutId id="2147483673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  <a:endParaRPr lang="nl-NL" dirty="0"/>
          </a:p>
        </p:txBody>
      </p:sp>
      <p:pic>
        <p:nvPicPr>
          <p:cNvPr id="2052" name="Picture 4" descr="Afbeeldingsresultaat voor coronavirus">
            <a:extLst>
              <a:ext uri="{FF2B5EF4-FFF2-40B4-BE49-F238E27FC236}">
                <a16:creationId xmlns:a16="http://schemas.microsoft.com/office/drawing/2014/main" id="{EDB1329F-6BA8-4CA6-8EDB-F83C938DA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" t="16168" r="55" b="13703"/>
          <a:stretch/>
        </p:blipFill>
        <p:spPr bwMode="auto">
          <a:xfrm>
            <a:off x="457201" y="457136"/>
            <a:ext cx="8220571" cy="331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eperen 4"/>
          <p:cNvGrpSpPr/>
          <p:nvPr/>
        </p:nvGrpSpPr>
        <p:grpSpPr>
          <a:xfrm>
            <a:off x="-6349" y="1"/>
            <a:ext cx="9150349" cy="5143499"/>
            <a:chOff x="-6349" y="1"/>
            <a:chExt cx="9150349" cy="5143499"/>
          </a:xfrm>
          <a:solidFill>
            <a:schemeClr val="tx1"/>
          </a:solidFill>
        </p:grpSpPr>
        <p:sp>
          <p:nvSpPr>
            <p:cNvPr id="6" name="Rechthoek 5"/>
            <p:cNvSpPr/>
            <p:nvPr/>
          </p:nvSpPr>
          <p:spPr>
            <a:xfrm>
              <a:off x="0" y="1"/>
              <a:ext cx="9144000" cy="44903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7" name="Rechthoek 6"/>
            <p:cNvSpPr/>
            <p:nvPr/>
          </p:nvSpPr>
          <p:spPr>
            <a:xfrm>
              <a:off x="0" y="3771900"/>
              <a:ext cx="9144000" cy="1371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8" name="Rechthoek 7"/>
            <p:cNvSpPr/>
            <p:nvPr/>
          </p:nvSpPr>
          <p:spPr>
            <a:xfrm>
              <a:off x="-6349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9" name="Rechthoek 8"/>
            <p:cNvSpPr/>
            <p:nvPr/>
          </p:nvSpPr>
          <p:spPr>
            <a:xfrm>
              <a:off x="8677772" y="1"/>
              <a:ext cx="463550" cy="51434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10" name="Titel 1"/>
          <p:cNvSpPr txBox="1">
            <a:spLocks/>
          </p:cNvSpPr>
          <p:nvPr/>
        </p:nvSpPr>
        <p:spPr>
          <a:xfrm>
            <a:off x="2160000" y="3780000"/>
            <a:ext cx="6629400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 dirty="0">
                <a:solidFill>
                  <a:schemeClr val="bg1"/>
                </a:solidFill>
              </a:rPr>
              <a:t>Coronavirus – Over de lijn</a:t>
            </a:r>
            <a:endParaRPr lang="nl-NL" sz="1800" dirty="0">
              <a:solidFill>
                <a:schemeClr val="tx2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7447"/>
            <a:ext cx="2049577" cy="79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and- bloemblad vinger eten rood kleur roze lip- detailopname menselijk lichaam oog huid schoonheid apotheek orgaan zoetheid tablets medisch macrofotografie medicijnen genezen trakteer uzelf ziek worden de ziekte zin">
            <a:extLst>
              <a:ext uri="{FF2B5EF4-FFF2-40B4-BE49-F238E27FC236}">
                <a16:creationId xmlns:a16="http://schemas.microsoft.com/office/drawing/2014/main" id="{84D3F9EC-04A1-4A00-B4CE-D2407AFDF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1" b="7491"/>
          <a:stretch/>
        </p:blipFill>
        <p:spPr bwMode="auto">
          <a:xfrm>
            <a:off x="0" y="411438"/>
            <a:ext cx="9144000" cy="4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860C07-C77B-4EA6-A9CC-5FD1942E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23191"/>
            <a:ext cx="9144000" cy="1040767"/>
          </a:xfrm>
        </p:spPr>
        <p:txBody>
          <a:bodyPr/>
          <a:lstStyle/>
          <a:p>
            <a:r>
              <a:rPr lang="nl-NL" sz="2000" dirty="0"/>
              <a:t>Als er een medicijn gevonden wordt, </a:t>
            </a:r>
            <a:br>
              <a:rPr lang="nl-NL" sz="2000" dirty="0"/>
            </a:br>
            <a:r>
              <a:rPr lang="nl-NL" sz="2000" dirty="0"/>
              <a:t>hebben jongeren hier meer recht op dan ouderen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38214A5-2423-4033-A3BA-FEE9A4FC3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Onderwijskrant Actueel - Coronavirus</a:t>
            </a:r>
          </a:p>
        </p:txBody>
      </p:sp>
      <p:sp>
        <p:nvSpPr>
          <p:cNvPr id="8" name="Pijl: links 7">
            <a:extLst>
              <a:ext uri="{FF2B5EF4-FFF2-40B4-BE49-F238E27FC236}">
                <a16:creationId xmlns:a16="http://schemas.microsoft.com/office/drawing/2014/main" id="{F57A0EFF-AEAB-4210-9253-AAFC6C18410B}"/>
              </a:ext>
            </a:extLst>
          </p:cNvPr>
          <p:cNvSpPr/>
          <p:nvPr/>
        </p:nvSpPr>
        <p:spPr>
          <a:xfrm>
            <a:off x="72000" y="3593574"/>
            <a:ext cx="1548000" cy="900000"/>
          </a:xfrm>
          <a:prstGeom prst="leftArrow">
            <a:avLst>
              <a:gd name="adj1" fmla="val 51046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Eens</a:t>
            </a: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20B758BB-B37E-4E03-9C88-2129DEE90BE5}"/>
              </a:ext>
            </a:extLst>
          </p:cNvPr>
          <p:cNvSpPr/>
          <p:nvPr/>
        </p:nvSpPr>
        <p:spPr>
          <a:xfrm>
            <a:off x="7524000" y="3598129"/>
            <a:ext cx="1548000" cy="900000"/>
          </a:xfrm>
          <a:prstGeom prst="rightArrow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Oneens</a:t>
            </a:r>
          </a:p>
        </p:txBody>
      </p:sp>
    </p:spTree>
    <p:extLst>
      <p:ext uri="{BB962C8B-B14F-4D97-AF65-F5344CB8AC3E}">
        <p14:creationId xmlns:p14="http://schemas.microsoft.com/office/powerpoint/2010/main" val="183432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europese unie">
            <a:extLst>
              <a:ext uri="{FF2B5EF4-FFF2-40B4-BE49-F238E27FC236}">
                <a16:creationId xmlns:a16="http://schemas.microsoft.com/office/drawing/2014/main" id="{C60056BB-8AD5-4F84-AEF4-B16DE40B3C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1" b="11921"/>
          <a:stretch/>
        </p:blipFill>
        <p:spPr bwMode="auto">
          <a:xfrm>
            <a:off x="0" y="461962"/>
            <a:ext cx="9144000" cy="468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860C07-C77B-4EA6-A9CC-5FD1942E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47157"/>
            <a:ext cx="9144000" cy="1040767"/>
          </a:xfrm>
        </p:spPr>
        <p:txBody>
          <a:bodyPr/>
          <a:lstStyle/>
          <a:p>
            <a:r>
              <a:rPr lang="nl-NL" sz="2000" dirty="0"/>
              <a:t>De Europese Unie moet de leiding nemen bij </a:t>
            </a:r>
            <a:br>
              <a:rPr lang="nl-NL" sz="2000" dirty="0"/>
            </a:br>
            <a:r>
              <a:rPr lang="nl-NL" sz="2000" dirty="0"/>
              <a:t>het bestrijden van het coronavirus in Europa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38214A5-2423-4033-A3BA-FEE9A4FC3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Onderwijskrant Actueel - Coronavirus</a:t>
            </a:r>
          </a:p>
        </p:txBody>
      </p:sp>
      <p:sp>
        <p:nvSpPr>
          <p:cNvPr id="6" name="Pijl: links 5">
            <a:extLst>
              <a:ext uri="{FF2B5EF4-FFF2-40B4-BE49-F238E27FC236}">
                <a16:creationId xmlns:a16="http://schemas.microsoft.com/office/drawing/2014/main" id="{4A97192B-C936-4C67-9105-92C46A2D9AA6}"/>
              </a:ext>
            </a:extLst>
          </p:cNvPr>
          <p:cNvSpPr/>
          <p:nvPr/>
        </p:nvSpPr>
        <p:spPr>
          <a:xfrm>
            <a:off x="72000" y="3617540"/>
            <a:ext cx="1548000" cy="900000"/>
          </a:xfrm>
          <a:prstGeom prst="leftArrow">
            <a:avLst>
              <a:gd name="adj1" fmla="val 51046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Eens</a:t>
            </a:r>
          </a:p>
        </p:txBody>
      </p:sp>
      <p:sp>
        <p:nvSpPr>
          <p:cNvPr id="9" name="Pijl: rechts 8">
            <a:extLst>
              <a:ext uri="{FF2B5EF4-FFF2-40B4-BE49-F238E27FC236}">
                <a16:creationId xmlns:a16="http://schemas.microsoft.com/office/drawing/2014/main" id="{ACB14DC7-707F-4370-B752-40421D4696DA}"/>
              </a:ext>
            </a:extLst>
          </p:cNvPr>
          <p:cNvSpPr/>
          <p:nvPr/>
        </p:nvSpPr>
        <p:spPr>
          <a:xfrm>
            <a:off x="7524000" y="3617540"/>
            <a:ext cx="1548000" cy="900000"/>
          </a:xfrm>
          <a:prstGeom prst="rightArrow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Oneens</a:t>
            </a:r>
          </a:p>
        </p:txBody>
      </p:sp>
    </p:spTree>
    <p:extLst>
      <p:ext uri="{BB962C8B-B14F-4D97-AF65-F5344CB8AC3E}">
        <p14:creationId xmlns:p14="http://schemas.microsoft.com/office/powerpoint/2010/main" val="387451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fbeeldingsresultaat voor nederlandse stad">
            <a:extLst>
              <a:ext uri="{FF2B5EF4-FFF2-40B4-BE49-F238E27FC236}">
                <a16:creationId xmlns:a16="http://schemas.microsoft.com/office/drawing/2014/main" id="{75492CA7-460A-4444-9180-3AE6A9601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7" b="7986"/>
          <a:stretch/>
        </p:blipFill>
        <p:spPr bwMode="auto">
          <a:xfrm>
            <a:off x="0" y="411438"/>
            <a:ext cx="9144000" cy="4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860C07-C77B-4EA6-A9CC-5FD1942E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23191"/>
            <a:ext cx="9144000" cy="1040767"/>
          </a:xfrm>
        </p:spPr>
        <p:txBody>
          <a:bodyPr/>
          <a:lstStyle/>
          <a:p>
            <a:r>
              <a:rPr lang="nl-NL" sz="2000" dirty="0"/>
              <a:t>Als in een stad veel mensen het virus krijgen, </a:t>
            </a:r>
            <a:br>
              <a:rPr lang="nl-NL" sz="2000" dirty="0"/>
            </a:br>
            <a:r>
              <a:rPr lang="nl-NL" sz="2000" dirty="0"/>
              <a:t>moet deze stad helemaal afgesloten kunnen worden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38214A5-2423-4033-A3BA-FEE9A4FC3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Onderwijskrant Actueel - Coronavirus</a:t>
            </a:r>
          </a:p>
        </p:txBody>
      </p:sp>
      <p:sp>
        <p:nvSpPr>
          <p:cNvPr id="8" name="Pijl: links 7">
            <a:extLst>
              <a:ext uri="{FF2B5EF4-FFF2-40B4-BE49-F238E27FC236}">
                <a16:creationId xmlns:a16="http://schemas.microsoft.com/office/drawing/2014/main" id="{F57A0EFF-AEAB-4210-9253-AAFC6C18410B}"/>
              </a:ext>
            </a:extLst>
          </p:cNvPr>
          <p:cNvSpPr/>
          <p:nvPr/>
        </p:nvSpPr>
        <p:spPr>
          <a:xfrm>
            <a:off x="72000" y="3593574"/>
            <a:ext cx="1548000" cy="900000"/>
          </a:xfrm>
          <a:prstGeom prst="leftArrow">
            <a:avLst>
              <a:gd name="adj1" fmla="val 51046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Eens</a:t>
            </a: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20B758BB-B37E-4E03-9C88-2129DEE90BE5}"/>
              </a:ext>
            </a:extLst>
          </p:cNvPr>
          <p:cNvSpPr/>
          <p:nvPr/>
        </p:nvSpPr>
        <p:spPr>
          <a:xfrm>
            <a:off x="7524000" y="3598129"/>
            <a:ext cx="1548000" cy="900000"/>
          </a:xfrm>
          <a:prstGeom prst="rightArrow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Oneens</a:t>
            </a:r>
          </a:p>
        </p:txBody>
      </p:sp>
    </p:spTree>
    <p:extLst>
      <p:ext uri="{BB962C8B-B14F-4D97-AF65-F5344CB8AC3E}">
        <p14:creationId xmlns:p14="http://schemas.microsoft.com/office/powerpoint/2010/main" val="36682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fbeeldingsresultaat voor me politie">
            <a:extLst>
              <a:ext uri="{FF2B5EF4-FFF2-40B4-BE49-F238E27FC236}">
                <a16:creationId xmlns:a16="http://schemas.microsoft.com/office/drawing/2014/main" id="{7F7C6B4D-4220-42D5-86C6-ACC7CD50BE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5" b="7162"/>
          <a:stretch/>
        </p:blipFill>
        <p:spPr bwMode="auto">
          <a:xfrm>
            <a:off x="0" y="411438"/>
            <a:ext cx="9144000" cy="4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860C07-C77B-4EA6-A9CC-5FD1942E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23191"/>
            <a:ext cx="9144000" cy="1040767"/>
          </a:xfrm>
        </p:spPr>
        <p:txBody>
          <a:bodyPr/>
          <a:lstStyle/>
          <a:p>
            <a:r>
              <a:rPr lang="nl-NL" sz="2000" dirty="0"/>
              <a:t>Iemand die misschien besmet is </a:t>
            </a:r>
            <a:br>
              <a:rPr lang="nl-NL" sz="2000" dirty="0"/>
            </a:br>
            <a:r>
              <a:rPr lang="nl-NL" sz="2000" dirty="0"/>
              <a:t>mag gedwongen worden om thuis te blijven 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38214A5-2423-4033-A3BA-FEE9A4FC3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Onderwijskrant Actueel - Coronavirus</a:t>
            </a:r>
          </a:p>
        </p:txBody>
      </p:sp>
      <p:sp>
        <p:nvSpPr>
          <p:cNvPr id="8" name="Pijl: links 7">
            <a:extLst>
              <a:ext uri="{FF2B5EF4-FFF2-40B4-BE49-F238E27FC236}">
                <a16:creationId xmlns:a16="http://schemas.microsoft.com/office/drawing/2014/main" id="{F57A0EFF-AEAB-4210-9253-AAFC6C18410B}"/>
              </a:ext>
            </a:extLst>
          </p:cNvPr>
          <p:cNvSpPr/>
          <p:nvPr/>
        </p:nvSpPr>
        <p:spPr>
          <a:xfrm>
            <a:off x="72000" y="3593574"/>
            <a:ext cx="1548000" cy="900000"/>
          </a:xfrm>
          <a:prstGeom prst="leftArrow">
            <a:avLst>
              <a:gd name="adj1" fmla="val 51046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Eens</a:t>
            </a: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20B758BB-B37E-4E03-9C88-2129DEE90BE5}"/>
              </a:ext>
            </a:extLst>
          </p:cNvPr>
          <p:cNvSpPr/>
          <p:nvPr/>
        </p:nvSpPr>
        <p:spPr>
          <a:xfrm>
            <a:off x="7524000" y="3598129"/>
            <a:ext cx="1548000" cy="900000"/>
          </a:xfrm>
          <a:prstGeom prst="rightArrow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Oneens</a:t>
            </a:r>
          </a:p>
        </p:txBody>
      </p:sp>
    </p:spTree>
    <p:extLst>
      <p:ext uri="{BB962C8B-B14F-4D97-AF65-F5344CB8AC3E}">
        <p14:creationId xmlns:p14="http://schemas.microsoft.com/office/powerpoint/2010/main" val="423274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rchitectuur, Winkelcentrum, Winkelen, Gebouw, Stad">
            <a:extLst>
              <a:ext uri="{FF2B5EF4-FFF2-40B4-BE49-F238E27FC236}">
                <a16:creationId xmlns:a16="http://schemas.microsoft.com/office/drawing/2014/main" id="{8F66CE0C-9B4A-4433-8349-2969B57E85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55" b="10308"/>
          <a:stretch/>
        </p:blipFill>
        <p:spPr bwMode="auto">
          <a:xfrm>
            <a:off x="-29575" y="411438"/>
            <a:ext cx="9173575" cy="4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860C07-C77B-4EA6-A9CC-5FD1942E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23191"/>
            <a:ext cx="9144000" cy="1040767"/>
          </a:xfrm>
        </p:spPr>
        <p:txBody>
          <a:bodyPr/>
          <a:lstStyle/>
          <a:p>
            <a:r>
              <a:rPr lang="nl-NL" sz="2000" dirty="0"/>
              <a:t>De overheid moet bedrijven die veel last hebben </a:t>
            </a:r>
            <a:br>
              <a:rPr lang="nl-NL" sz="2000" dirty="0"/>
            </a:br>
            <a:r>
              <a:rPr lang="nl-NL" sz="2000" dirty="0"/>
              <a:t>van het coronavirus helpen met geld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38214A5-2423-4033-A3BA-FEE9A4FC3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Onderwijskrant Actueel - Coronavirus</a:t>
            </a:r>
          </a:p>
        </p:txBody>
      </p:sp>
      <p:sp>
        <p:nvSpPr>
          <p:cNvPr id="8" name="Pijl: links 7">
            <a:extLst>
              <a:ext uri="{FF2B5EF4-FFF2-40B4-BE49-F238E27FC236}">
                <a16:creationId xmlns:a16="http://schemas.microsoft.com/office/drawing/2014/main" id="{F57A0EFF-AEAB-4210-9253-AAFC6C18410B}"/>
              </a:ext>
            </a:extLst>
          </p:cNvPr>
          <p:cNvSpPr/>
          <p:nvPr/>
        </p:nvSpPr>
        <p:spPr>
          <a:xfrm>
            <a:off x="72000" y="3593574"/>
            <a:ext cx="1548000" cy="900000"/>
          </a:xfrm>
          <a:prstGeom prst="leftArrow">
            <a:avLst>
              <a:gd name="adj1" fmla="val 51046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Eens</a:t>
            </a: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20B758BB-B37E-4E03-9C88-2129DEE90BE5}"/>
              </a:ext>
            </a:extLst>
          </p:cNvPr>
          <p:cNvSpPr/>
          <p:nvPr/>
        </p:nvSpPr>
        <p:spPr>
          <a:xfrm>
            <a:off x="7524000" y="3598129"/>
            <a:ext cx="1548000" cy="900000"/>
          </a:xfrm>
          <a:prstGeom prst="rightArrow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Oneens</a:t>
            </a:r>
          </a:p>
        </p:txBody>
      </p:sp>
    </p:spTree>
    <p:extLst>
      <p:ext uri="{BB962C8B-B14F-4D97-AF65-F5344CB8AC3E}">
        <p14:creationId xmlns:p14="http://schemas.microsoft.com/office/powerpoint/2010/main" val="76647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fbeeldingsresultaat voor tweede kamer">
            <a:extLst>
              <a:ext uri="{FF2B5EF4-FFF2-40B4-BE49-F238E27FC236}">
                <a16:creationId xmlns:a16="http://schemas.microsoft.com/office/drawing/2014/main" id="{6B2BDFFE-8273-4482-B511-7C9376E8DB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55" b="8444"/>
          <a:stretch/>
        </p:blipFill>
        <p:spPr bwMode="auto">
          <a:xfrm>
            <a:off x="0" y="411438"/>
            <a:ext cx="9144000" cy="4732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F5860C07-C77B-4EA6-A9CC-5FD1942EF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523191"/>
            <a:ext cx="9144000" cy="1040767"/>
          </a:xfrm>
        </p:spPr>
        <p:txBody>
          <a:bodyPr/>
          <a:lstStyle/>
          <a:p>
            <a:r>
              <a:rPr lang="nl-NL" sz="2000" dirty="0"/>
              <a:t>Het kabinet en de Tweede Kamer moeten geïsoleerd </a:t>
            </a:r>
            <a:br>
              <a:rPr lang="nl-NL" sz="2000" dirty="0"/>
            </a:br>
            <a:r>
              <a:rPr lang="nl-NL" sz="2000" dirty="0"/>
              <a:t>worden, zodat zij het virus niet krijgen</a:t>
            </a:r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38214A5-2423-4033-A3BA-FEE9A4FC37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nl-NL" dirty="0"/>
              <a:t>Onderwijskrant Actueel - Coronavirus</a:t>
            </a:r>
          </a:p>
        </p:txBody>
      </p:sp>
      <p:sp>
        <p:nvSpPr>
          <p:cNvPr id="8" name="Pijl: links 7">
            <a:extLst>
              <a:ext uri="{FF2B5EF4-FFF2-40B4-BE49-F238E27FC236}">
                <a16:creationId xmlns:a16="http://schemas.microsoft.com/office/drawing/2014/main" id="{F57A0EFF-AEAB-4210-9253-AAFC6C18410B}"/>
              </a:ext>
            </a:extLst>
          </p:cNvPr>
          <p:cNvSpPr/>
          <p:nvPr/>
        </p:nvSpPr>
        <p:spPr>
          <a:xfrm>
            <a:off x="72000" y="3593574"/>
            <a:ext cx="1548000" cy="900000"/>
          </a:xfrm>
          <a:prstGeom prst="leftArrow">
            <a:avLst>
              <a:gd name="adj1" fmla="val 51046"/>
              <a:gd name="adj2" fmla="val 50000"/>
            </a:avLst>
          </a:prstGeom>
          <a:ln w="28575">
            <a:solidFill>
              <a:schemeClr val="bg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Eens</a:t>
            </a:r>
          </a:p>
        </p:txBody>
      </p:sp>
      <p:sp>
        <p:nvSpPr>
          <p:cNvPr id="10" name="Pijl: rechts 9">
            <a:extLst>
              <a:ext uri="{FF2B5EF4-FFF2-40B4-BE49-F238E27FC236}">
                <a16:creationId xmlns:a16="http://schemas.microsoft.com/office/drawing/2014/main" id="{20B758BB-B37E-4E03-9C88-2129DEE90BE5}"/>
              </a:ext>
            </a:extLst>
          </p:cNvPr>
          <p:cNvSpPr/>
          <p:nvPr/>
        </p:nvSpPr>
        <p:spPr>
          <a:xfrm>
            <a:off x="7524000" y="3598129"/>
            <a:ext cx="1548000" cy="900000"/>
          </a:xfrm>
          <a:prstGeom prst="rightArrow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b="1" dirty="0"/>
              <a:t>Oneens</a:t>
            </a:r>
          </a:p>
        </p:txBody>
      </p:sp>
    </p:spTree>
    <p:extLst>
      <p:ext uri="{BB962C8B-B14F-4D97-AF65-F5344CB8AC3E}">
        <p14:creationId xmlns:p14="http://schemas.microsoft.com/office/powerpoint/2010/main" val="37622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160000" y="1593072"/>
            <a:ext cx="6270171" cy="665496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prodemos.nl/lesmateriaal</a:t>
            </a:r>
            <a:br>
              <a:rPr lang="nl-NL" dirty="0">
                <a:solidFill>
                  <a:schemeClr val="bg1"/>
                </a:solidFill>
              </a:rPr>
            </a:br>
            <a:br>
              <a:rPr lang="nl-NL" dirty="0">
                <a:solidFill>
                  <a:schemeClr val="bg1"/>
                </a:solidFill>
              </a:rPr>
            </a:br>
            <a:br>
              <a:rPr lang="nl-NL" dirty="0">
                <a:solidFill>
                  <a:schemeClr val="bg1"/>
                </a:solidFill>
              </a:rPr>
            </a:br>
            <a:endParaRPr lang="nl-N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">
  <a:themeElements>
    <a:clrScheme name="ProDemos warmgeel">
      <a:dk1>
        <a:srgbClr val="FCC241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emos powerpointtemplate-NL warmgeel.pptx" id="{2683FC40-11D0-9B43-8B44-9D6BC44DD9C0}" vid="{CE3B6785-139B-EE4A-BE1E-490A31CCF4E8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ProDemos-powerpointtemplate-NL-warmgeel (2)</Template>
  <TotalTime>129</TotalTime>
  <Words>190</Words>
  <Application>Microsoft Office PowerPoint</Application>
  <PresentationFormat>Diavoorstelling (16:9)</PresentationFormat>
  <Paragraphs>31</Paragraphs>
  <Slides>8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ProDemos</vt:lpstr>
      <vt:lpstr>PowerPoint-presentatie</vt:lpstr>
      <vt:lpstr>Als er een medicijn gevonden wordt,  hebben jongeren hier meer recht op dan ouderen</vt:lpstr>
      <vt:lpstr>De Europese Unie moet de leiding nemen bij  het bestrijden van het coronavirus in Europa</vt:lpstr>
      <vt:lpstr>Als in een stad veel mensen het virus krijgen,  moet deze stad helemaal afgesloten kunnen worden</vt:lpstr>
      <vt:lpstr>Iemand die misschien besmet is  mag gedwongen worden om thuis te blijven </vt:lpstr>
      <vt:lpstr>De overheid moet bedrijven die veel last hebben  van het coronavirus helpen met geld</vt:lpstr>
      <vt:lpstr>Het kabinet en de Tweede Kamer moeten geïsoleerd  worden, zodat zij het virus niet krijgen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Cees van Dijk</dc:creator>
  <cp:lastModifiedBy>Harm Ramkema</cp:lastModifiedBy>
  <cp:revision>20</cp:revision>
  <cp:lastPrinted>2017-06-07T13:51:27Z</cp:lastPrinted>
  <dcterms:created xsi:type="dcterms:W3CDTF">2020-03-03T08:32:39Z</dcterms:created>
  <dcterms:modified xsi:type="dcterms:W3CDTF">2020-03-11T08:56:38Z</dcterms:modified>
</cp:coreProperties>
</file>