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1" r:id="rId5"/>
    <p:sldId id="278" r:id="rId6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33BF27-28FC-4A5E-B39B-1DA0BFA4C328}" v="3" dt="2024-03-05T11:09:40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49"/>
    <p:restoredTop sz="87090"/>
  </p:normalViewPr>
  <p:slideViewPr>
    <p:cSldViewPr snapToGrid="0" snapToObjects="1">
      <p:cViewPr varScale="1">
        <p:scale>
          <a:sx n="78" d="100"/>
          <a:sy n="78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i van Loon" userId="e92ac43e-c176-40b7-8001-c8e58642eff9" providerId="ADAL" clId="{0133BF27-28FC-4A5E-B39B-1DA0BFA4C328}"/>
    <pc:docChg chg="undo custSel modSld">
      <pc:chgData name="Sedi van Loon" userId="e92ac43e-c176-40b7-8001-c8e58642eff9" providerId="ADAL" clId="{0133BF27-28FC-4A5E-B39B-1DA0BFA4C328}" dt="2024-03-05T11:10:30.042" v="37" actId="1076"/>
      <pc:docMkLst>
        <pc:docMk/>
      </pc:docMkLst>
      <pc:sldChg chg="addSp modSp mod">
        <pc:chgData name="Sedi van Loon" userId="e92ac43e-c176-40b7-8001-c8e58642eff9" providerId="ADAL" clId="{0133BF27-28FC-4A5E-B39B-1DA0BFA4C328}" dt="2024-03-05T11:10:30.042" v="37" actId="1076"/>
        <pc:sldMkLst>
          <pc:docMk/>
          <pc:sldMk cId="3762346892" sldId="291"/>
        </pc:sldMkLst>
        <pc:spChg chg="mod">
          <ac:chgData name="Sedi van Loon" userId="e92ac43e-c176-40b7-8001-c8e58642eff9" providerId="ADAL" clId="{0133BF27-28FC-4A5E-B39B-1DA0BFA4C328}" dt="2024-03-05T11:10:30.042" v="37" actId="1076"/>
          <ac:spMkLst>
            <pc:docMk/>
            <pc:sldMk cId="3762346892" sldId="291"/>
            <ac:spMk id="2" creationId="{AA3092FC-6B01-07FA-3057-FF90A4D94229}"/>
          </ac:spMkLst>
        </pc:spChg>
        <pc:spChg chg="mod">
          <ac:chgData name="Sedi van Loon" userId="e92ac43e-c176-40b7-8001-c8e58642eff9" providerId="ADAL" clId="{0133BF27-28FC-4A5E-B39B-1DA0BFA4C328}" dt="2024-03-05T11:10:02.699" v="26" actId="20577"/>
          <ac:spMkLst>
            <pc:docMk/>
            <pc:sldMk cId="3762346892" sldId="291"/>
            <ac:spMk id="3" creationId="{D870467C-4985-CEB9-C705-E58FDEF57E60}"/>
          </ac:spMkLst>
        </pc:spChg>
        <pc:graphicFrameChg chg="add mod">
          <ac:chgData name="Sedi van Loon" userId="e92ac43e-c176-40b7-8001-c8e58642eff9" providerId="ADAL" clId="{0133BF27-28FC-4A5E-B39B-1DA0BFA4C328}" dt="2024-03-05T11:09:38.466" v="8"/>
          <ac:graphicFrameMkLst>
            <pc:docMk/>
            <pc:sldMk cId="3762346892" sldId="291"/>
            <ac:graphicFrameMk id="7" creationId="{309A3AFB-29B6-D3A4-5D9D-791CD675862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33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1" y="4160617"/>
            <a:ext cx="2060308" cy="31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470669"/>
            <a:ext cx="1979525" cy="467466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80613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 userDrawn="1"/>
        </p:nvSpPr>
        <p:spPr>
          <a:xfrm>
            <a:off x="2160000" y="1474045"/>
            <a:ext cx="6436800" cy="720000"/>
          </a:xfrm>
          <a:prstGeom prst="rect">
            <a:avLst/>
          </a:prstGeom>
          <a:noFill/>
        </p:spPr>
        <p:txBody>
          <a:bodyPr vert="horz" lIns="180000" tIns="180000" rIns="180000" bIns="180000" rtlCol="0" anchor="ctr" anchorCtr="1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ln>
                  <a:noFill/>
                </a:ln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4" r:id="rId5"/>
    <p:sldLayoutId id="2147483683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AA3092FC-6B01-07FA-3057-FF90A4D94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000" y="1509701"/>
            <a:ext cx="6786292" cy="2470087"/>
          </a:xfrm>
        </p:spPr>
        <p:txBody>
          <a:bodyPr numCol="2"/>
          <a:lstStyle/>
          <a:p>
            <a:r>
              <a:rPr lang="nl-NL" dirty="0"/>
              <a:t> Verenigingen en stichtingen</a:t>
            </a:r>
          </a:p>
          <a:p>
            <a:r>
              <a:rPr lang="nl-NL" dirty="0"/>
              <a:t> Burgers</a:t>
            </a:r>
          </a:p>
          <a:p>
            <a:r>
              <a:rPr lang="nl-NL" dirty="0"/>
              <a:t> Gemeenteraad</a:t>
            </a:r>
          </a:p>
          <a:p>
            <a:r>
              <a:rPr lang="nl-NL" dirty="0"/>
              <a:t> Burgemeester</a:t>
            </a:r>
          </a:p>
          <a:p>
            <a:r>
              <a:rPr lang="nl-NL" dirty="0"/>
              <a:t> Wethouders</a:t>
            </a:r>
          </a:p>
          <a:p>
            <a:r>
              <a:rPr lang="nl-NL" dirty="0"/>
              <a:t> Belangenorganisaties</a:t>
            </a:r>
          </a:p>
          <a:p>
            <a:r>
              <a:rPr lang="nl-NL" dirty="0"/>
              <a:t> Adviesraden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 Media</a:t>
            </a:r>
          </a:p>
          <a:p>
            <a:r>
              <a:rPr lang="nl-NL" dirty="0"/>
              <a:t> Commissies</a:t>
            </a:r>
          </a:p>
          <a:p>
            <a:r>
              <a:rPr lang="nl-NL" dirty="0"/>
              <a:t> Griffie</a:t>
            </a:r>
          </a:p>
          <a:p>
            <a:r>
              <a:rPr lang="nl-NL" dirty="0"/>
              <a:t> Rekenkamer</a:t>
            </a:r>
          </a:p>
          <a:p>
            <a:r>
              <a:rPr lang="nl-NL" dirty="0"/>
              <a:t> Ambtenaren</a:t>
            </a:r>
          </a:p>
          <a:p>
            <a:r>
              <a:rPr lang="nl-NL" dirty="0"/>
              <a:t> Gemeentesecretaris</a:t>
            </a:r>
          </a:p>
          <a:p>
            <a:r>
              <a:rPr lang="nl-NL" dirty="0"/>
              <a:t> Regio's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70467C-4985-CEB9-C705-E58FDEF5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Begrippen krachtenveld gemeente</a:t>
            </a:r>
          </a:p>
        </p:txBody>
      </p:sp>
    </p:spTree>
    <p:extLst>
      <p:ext uri="{BB962C8B-B14F-4D97-AF65-F5344CB8AC3E}">
        <p14:creationId xmlns:p14="http://schemas.microsoft.com/office/powerpoint/2010/main" val="376234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2160000" y="1593072"/>
            <a:ext cx="6270171" cy="665496"/>
          </a:xfrm>
          <a:prstGeom prst="rect">
            <a:avLst/>
          </a:prstGeom>
        </p:spPr>
        <p:txBody>
          <a:bodyPr lIns="0" tIns="0" rIns="0" bIns="0"/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prodemos.nl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fuchsia.pptx" id="{19A97B66-AFD8-834E-B55C-0C3D1D8B4BDB}" vid="{C2B59DFF-5C09-2F4F-8ECC-0A4C589803F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8" ma:contentTypeDescription="Een nieuw document maken." ma:contentTypeScope="" ma:versionID="8133afb84a15b69cb26b22f1c1db2a09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62832601cabcd8f2266d9163ccbf5c7b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219759-CE48-422F-B048-8C45A5590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166596-befa-4d6e-9b8b-75e822e8a231"/>
    <ds:schemaRef ds:uri="3a7bcf79-13ec-4791-9315-eb816fa3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6433D0-D973-4B5C-A6B4-E77FA826783A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a090efa-bffa-44a2-86ac-75fb8fda6aaf"/>
    <ds:schemaRef ds:uri="f6166596-befa-4d6e-9b8b-75e822e8a231"/>
    <ds:schemaRef ds:uri="3a7bcf79-13ec-4791-9315-eb816fa35df2"/>
  </ds:schemaRefs>
</ds:datastoreItem>
</file>

<file path=customXml/itemProps3.xml><?xml version="1.0" encoding="utf-8"?>
<ds:datastoreItem xmlns:ds="http://schemas.openxmlformats.org/officeDocument/2006/customXml" ds:itemID="{CF8C1147-CECF-4A68-8DDA-CB069FE434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39</Words>
  <Application>Microsoft Office PowerPoint</Application>
  <PresentationFormat>Diavoorstelling (16:9)</PresentationFormat>
  <Paragraphs>18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ProDemos</vt:lpstr>
      <vt:lpstr>Begrippen krachtenveld gemeente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ProDemos Powerpoint template | versie juli 2022</dc:title>
  <dc:subject/>
  <dc:creator>Puntspatie [bno], Amsterdam</dc:creator>
  <cp:keywords/>
  <dc:description/>
  <cp:lastModifiedBy>Sedi van Loon</cp:lastModifiedBy>
  <cp:revision>15</cp:revision>
  <cp:lastPrinted>2017-06-07T13:51:27Z</cp:lastPrinted>
  <dcterms:created xsi:type="dcterms:W3CDTF">2022-07-11T09:00:15Z</dcterms:created>
  <dcterms:modified xsi:type="dcterms:W3CDTF">2024-03-05T11:10:36Z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  <property fmtid="{D5CDD505-2E9C-101B-9397-08002B2CF9AE}" pid="3" name="MediaServiceImageTags">
    <vt:lpwstr/>
  </property>
</Properties>
</file>