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91" r:id="rId5"/>
    <p:sldId id="278" r:id="rId6"/>
  </p:sldIdLst>
  <p:sldSz cx="9144000" cy="5143500" type="screen16x9"/>
  <p:notesSz cx="6858000" cy="9144000"/>
  <p:defaultTextStyle>
    <a:defPPr>
      <a:defRPr lang="nl-NL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40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53E289-9840-4C83-94E6-5B5296BACCD8}" v="3" dt="2024-03-05T11:11:33.7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949"/>
    <p:restoredTop sz="87090"/>
  </p:normalViewPr>
  <p:slideViewPr>
    <p:cSldViewPr snapToGrid="0" snapToObjects="1">
      <p:cViewPr varScale="1">
        <p:scale>
          <a:sx n="78" d="100"/>
          <a:sy n="78" d="100"/>
        </p:scale>
        <p:origin x="10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7" d="100"/>
          <a:sy n="117" d="100"/>
        </p:scale>
        <p:origin x="34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di van Loon" userId="e92ac43e-c176-40b7-8001-c8e58642eff9" providerId="ADAL" clId="{1E53E289-9840-4C83-94E6-5B5296BACCD8}"/>
    <pc:docChg chg="modSld">
      <pc:chgData name="Sedi van Loon" userId="e92ac43e-c176-40b7-8001-c8e58642eff9" providerId="ADAL" clId="{1E53E289-9840-4C83-94E6-5B5296BACCD8}" dt="2024-03-05T11:11:55.278" v="27" actId="20577"/>
      <pc:docMkLst>
        <pc:docMk/>
      </pc:docMkLst>
      <pc:sldChg chg="addSp modSp mod">
        <pc:chgData name="Sedi van Loon" userId="e92ac43e-c176-40b7-8001-c8e58642eff9" providerId="ADAL" clId="{1E53E289-9840-4C83-94E6-5B5296BACCD8}" dt="2024-03-05T11:11:55.278" v="27" actId="20577"/>
        <pc:sldMkLst>
          <pc:docMk/>
          <pc:sldMk cId="3762346892" sldId="291"/>
        </pc:sldMkLst>
        <pc:spChg chg="mod">
          <ac:chgData name="Sedi van Loon" userId="e92ac43e-c176-40b7-8001-c8e58642eff9" providerId="ADAL" clId="{1E53E289-9840-4C83-94E6-5B5296BACCD8}" dt="2024-03-05T11:11:55.278" v="27" actId="20577"/>
          <ac:spMkLst>
            <pc:docMk/>
            <pc:sldMk cId="3762346892" sldId="291"/>
            <ac:spMk id="2" creationId="{AA3092FC-6B01-07FA-3057-FF90A4D94229}"/>
          </ac:spMkLst>
        </pc:spChg>
        <pc:spChg chg="mod">
          <ac:chgData name="Sedi van Loon" userId="e92ac43e-c176-40b7-8001-c8e58642eff9" providerId="ADAL" clId="{1E53E289-9840-4C83-94E6-5B5296BACCD8}" dt="2024-03-05T11:11:26.955" v="1" actId="20577"/>
          <ac:spMkLst>
            <pc:docMk/>
            <pc:sldMk cId="3762346892" sldId="291"/>
            <ac:spMk id="3" creationId="{D870467C-4985-CEB9-C705-E58FDEF57E60}"/>
          </ac:spMkLst>
        </pc:spChg>
        <pc:graphicFrameChg chg="add mod">
          <ac:chgData name="Sedi van Loon" userId="e92ac43e-c176-40b7-8001-c8e58642eff9" providerId="ADAL" clId="{1E53E289-9840-4C83-94E6-5B5296BACCD8}" dt="2024-03-05T11:11:31.182" v="2"/>
          <ac:graphicFrameMkLst>
            <pc:docMk/>
            <pc:sldMk cId="3762346892" sldId="291"/>
            <ac:graphicFrameMk id="8" creationId="{8469B5FC-3518-7121-1B89-6EEDB32A2A2A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14FE8B-7A65-9B47-8F56-2D30012BDEEE}" type="datetimeFigureOut">
              <a:rPr lang="nl-NL" smtClean="0"/>
              <a:t>5-3-2024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52CEB-2BFA-B94E-A417-6D5514E5CFB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4177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32D6E-9725-964D-938F-E18D8D177D2F}" type="datetimeFigureOut">
              <a:rPr lang="nl-NL" smtClean="0"/>
              <a:t>5-3-2024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51376-0157-B84F-87E6-9CFD05A294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5502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1338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+ beelddia"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0" y="1620000"/>
            <a:ext cx="6270171" cy="312933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kstvak 3"/>
          <p:cNvSpPr txBox="1"/>
          <p:nvPr userDrawn="1"/>
        </p:nvSpPr>
        <p:spPr>
          <a:xfrm>
            <a:off x="0" y="468000"/>
            <a:ext cx="1764000" cy="468000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Beeld op de positie van dit grijze kader 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Breedte 5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Hoogte 13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Vert. positie 1,3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Hor. Positie 0 cm</a:t>
            </a: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pPr marL="228600" indent="-228600">
              <a:buAutoNum type="arabicPeriod"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Voeg een afbeelding toe</a:t>
            </a:r>
          </a:p>
          <a:p>
            <a:pPr marL="228600" indent="-228600">
              <a:buAutoNum type="arabicPeriod"/>
            </a:pPr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Muis-klik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rechts op de afbeelding en selecteer ‘Bijsnijden’</a:t>
            </a:r>
          </a:p>
          <a:p>
            <a:pPr marL="228600" indent="-228600">
              <a:buAutoNum type="arabicPeriod"/>
            </a:pP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Pas de breedte van de afbeelding aan en </a:t>
            </a:r>
            <a:r>
              <a:rPr lang="nl-NL" baseline="0" dirty="0" err="1">
                <a:solidFill>
                  <a:schemeClr val="bg2">
                    <a:lumMod val="75000"/>
                  </a:schemeClr>
                </a:solidFill>
              </a:rPr>
              <a:t>zonodig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de uitsnede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ope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3771901"/>
            <a:ext cx="9144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057401" y="3771900"/>
            <a:ext cx="6542322" cy="971550"/>
          </a:xfrm>
        </p:spPr>
        <p:txBody>
          <a:bodyPr anchor="b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402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00" y="927156"/>
            <a:ext cx="6542322" cy="17907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0000" y="2717856"/>
            <a:ext cx="6542322" cy="1241822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 di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2160000" y="2697695"/>
            <a:ext cx="3586680" cy="692497"/>
          </a:xfrm>
          <a:prstGeom prst="rect">
            <a:avLst/>
          </a:prstGeom>
        </p:spPr>
        <p:txBody>
          <a:bodyPr wrap="square" lIns="0" tIns="0" rIns="0" bIns="0" numCol="2">
            <a:noAutofit/>
          </a:bodyPr>
          <a:lstStyle/>
          <a:p>
            <a:pPr>
              <a:lnSpc>
                <a:spcPts val="2000"/>
              </a:lnSpc>
            </a:pPr>
            <a:r>
              <a:rPr lang="nl-NL" sz="1400" dirty="0">
                <a:solidFill>
                  <a:schemeClr val="bg1"/>
                </a:solidFill>
              </a:rPr>
              <a:t>﻿</a:t>
            </a:r>
            <a:r>
              <a:rPr lang="nl-NL" sz="1400" dirty="0" err="1">
                <a:solidFill>
                  <a:schemeClr val="bg1"/>
                </a:solidFill>
              </a:rPr>
              <a:t>ProDemos</a:t>
            </a:r>
            <a:endParaRPr lang="nl-NL" sz="1400" dirty="0">
              <a:solidFill>
                <a:schemeClr val="bg1"/>
              </a:solidFill>
            </a:endParaRPr>
          </a:p>
          <a:p>
            <a:pPr>
              <a:lnSpc>
                <a:spcPts val="2000"/>
              </a:lnSpc>
            </a:pPr>
            <a:r>
              <a:rPr lang="nl-NL" sz="1400" dirty="0" err="1">
                <a:solidFill>
                  <a:schemeClr val="bg1"/>
                </a:solidFill>
              </a:rPr>
              <a:t>Hofweg</a:t>
            </a:r>
            <a:r>
              <a:rPr lang="nl-NL" sz="1400" dirty="0">
                <a:solidFill>
                  <a:schemeClr val="bg1"/>
                </a:solidFill>
              </a:rPr>
              <a:t> 1H</a:t>
            </a:r>
          </a:p>
          <a:p>
            <a:pPr>
              <a:lnSpc>
                <a:spcPts val="2000"/>
              </a:lnSpc>
            </a:pPr>
            <a:r>
              <a:rPr lang="nl-NL" sz="1400" dirty="0">
                <a:solidFill>
                  <a:schemeClr val="bg1"/>
                </a:solidFill>
              </a:rPr>
              <a:t>2511 AA Den Haag</a:t>
            </a:r>
          </a:p>
          <a:p>
            <a:pPr>
              <a:lnSpc>
                <a:spcPts val="2000"/>
              </a:lnSpc>
            </a:pPr>
            <a:r>
              <a:rPr lang="nl-NL" sz="1400" dirty="0">
                <a:solidFill>
                  <a:schemeClr val="bg1"/>
                </a:solidFill>
              </a:rPr>
              <a:t>(070) 757 02 00</a:t>
            </a:r>
          </a:p>
          <a:p>
            <a:pPr>
              <a:lnSpc>
                <a:spcPts val="2000"/>
              </a:lnSpc>
            </a:pPr>
            <a:r>
              <a:rPr lang="nl-NL" sz="1400" dirty="0" err="1">
                <a:solidFill>
                  <a:schemeClr val="bg1"/>
                </a:solidFill>
              </a:rPr>
              <a:t>info@prodemos.nl</a:t>
            </a:r>
            <a:endParaRPr lang="nl-NL" sz="1400" dirty="0">
              <a:solidFill>
                <a:schemeClr val="bg1"/>
              </a:solidFill>
            </a:endParaRPr>
          </a:p>
          <a:p>
            <a:pPr>
              <a:lnSpc>
                <a:spcPts val="2000"/>
              </a:lnSpc>
            </a:pPr>
            <a:r>
              <a:rPr lang="nl-NL" sz="1400" dirty="0" err="1">
                <a:solidFill>
                  <a:schemeClr val="bg1"/>
                </a:solidFill>
              </a:rPr>
              <a:t>prodemos.nl</a:t>
            </a:r>
            <a:endParaRPr lang="nl-NL" sz="1400" dirty="0">
              <a:solidFill>
                <a:schemeClr val="bg1"/>
              </a:solidFill>
            </a:endParaRPr>
          </a:p>
        </p:txBody>
      </p:sp>
      <p:sp>
        <p:nvSpPr>
          <p:cNvPr id="7" name="Rechthoek 6"/>
          <p:cNvSpPr/>
          <p:nvPr userDrawn="1"/>
        </p:nvSpPr>
        <p:spPr>
          <a:xfrm>
            <a:off x="0" y="0"/>
            <a:ext cx="9144000" cy="46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0107"/>
            <a:ext cx="2046543" cy="794362"/>
          </a:xfrm>
          <a:prstGeom prst="rect">
            <a:avLst/>
          </a:prstGeom>
        </p:spPr>
      </p:pic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2160000" y="1577870"/>
            <a:ext cx="6270171" cy="64720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001" y="4160617"/>
            <a:ext cx="2060308" cy="312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505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 + icoondia"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0" y="1620000"/>
            <a:ext cx="6270171" cy="312933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Rechthoek 8"/>
          <p:cNvSpPr/>
          <p:nvPr userDrawn="1"/>
        </p:nvSpPr>
        <p:spPr>
          <a:xfrm>
            <a:off x="0" y="470669"/>
            <a:ext cx="1979525" cy="4674662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80613" cy="51435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 userDrawn="1"/>
        </p:nvSpPr>
        <p:spPr>
          <a:xfrm>
            <a:off x="-1" y="468000"/>
            <a:ext cx="9144001" cy="468000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Beelddia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Beeld op de positie van dit grijze kader. 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Tekst vrij te positioneren.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Breedte 25,4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Hoogte 13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Vert. positie 1,3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Hor. Positie 0 cm</a:t>
            </a: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pPr marL="228600" indent="-228600">
              <a:buAutoNum type="arabicPeriod"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Voeg een afbeelding toe</a:t>
            </a:r>
          </a:p>
          <a:p>
            <a:pPr marL="228600" indent="-228600">
              <a:buAutoNum type="arabicPeriod"/>
            </a:pPr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Muis-klik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rechts op de afbeelding en selecteer ‘Bijsnijden’</a:t>
            </a:r>
          </a:p>
          <a:p>
            <a:pPr marL="228600" indent="-228600">
              <a:buAutoNum type="arabicPeriod"/>
            </a:pP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Pas de breedte van de afbeelding aan en </a:t>
            </a:r>
            <a:r>
              <a:rPr lang="nl-NL" baseline="0" dirty="0" err="1">
                <a:solidFill>
                  <a:schemeClr val="bg2">
                    <a:lumMod val="75000"/>
                  </a:schemeClr>
                </a:solidFill>
              </a:rPr>
              <a:t>zonodig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de uitsnede</a:t>
            </a:r>
          </a:p>
          <a:p>
            <a:pPr marL="228600" indent="-228600">
              <a:buAutoNum type="arabicPeriod"/>
            </a:pP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Selecteer de afbeelding en ga naar menu ‘Schikken / Naar achtergrond’ </a:t>
            </a:r>
            <a:br>
              <a:rPr lang="nl-NL" baseline="0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om de afbeelding achter de tekst te plaatsen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44000" y="1447920"/>
            <a:ext cx="5400000" cy="720000"/>
          </a:xfrm>
          <a:solidFill>
            <a:schemeClr val="tx1"/>
          </a:solidFill>
        </p:spPr>
        <p:txBody>
          <a:bodyPr lIns="180000" tIns="180000" rIns="180000" bIns="180000" anchor="ctr" anchorCtr="1"/>
          <a:lstStyle>
            <a:lvl1pPr algn="ctr"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ekstvak 5"/>
          <p:cNvSpPr txBox="1"/>
          <p:nvPr userDrawn="1"/>
        </p:nvSpPr>
        <p:spPr>
          <a:xfrm>
            <a:off x="5985164" y="2603697"/>
            <a:ext cx="2452255" cy="185913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b="1" dirty="0">
                <a:solidFill>
                  <a:schemeClr val="bg2">
                    <a:lumMod val="75000"/>
                  </a:schemeClr>
                </a:solidFill>
              </a:rPr>
              <a:t>Kop</a:t>
            </a:r>
            <a:br>
              <a:rPr lang="nl-NL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Plaatsing in gekleurd kader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Links of rechts tegen de rand aan plaatsen, hoogte afhankelijk van achterliggende afbeelding</a:t>
            </a: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Maak het kader rondom de tekst ca. 1 cm groter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53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44000" y="1447920"/>
            <a:ext cx="5400000" cy="720000"/>
          </a:xfrm>
          <a:solidFill>
            <a:schemeClr val="tx1"/>
          </a:solidFill>
        </p:spPr>
        <p:txBody>
          <a:bodyPr lIns="180000" tIns="180000" rIns="180000" bIns="180000" anchor="ctr" anchorCtr="1"/>
          <a:lstStyle>
            <a:lvl1pPr algn="ctr"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coondi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0" y="411438"/>
            <a:ext cx="9144000" cy="47320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" y="0"/>
            <a:ext cx="9141291" cy="5143500"/>
          </a:xfrm>
          <a:prstGeom prst="rect">
            <a:avLst/>
          </a:prstGeom>
        </p:spPr>
      </p:pic>
      <p:sp>
        <p:nvSpPr>
          <p:cNvPr id="7" name="Titel 1"/>
          <p:cNvSpPr txBox="1">
            <a:spLocks/>
          </p:cNvSpPr>
          <p:nvPr userDrawn="1"/>
        </p:nvSpPr>
        <p:spPr>
          <a:xfrm>
            <a:off x="2160000" y="1474045"/>
            <a:ext cx="6436800" cy="720000"/>
          </a:xfrm>
          <a:prstGeom prst="rect">
            <a:avLst/>
          </a:prstGeom>
          <a:noFill/>
        </p:spPr>
        <p:txBody>
          <a:bodyPr vert="horz" lIns="180000" tIns="180000" rIns="180000" bIns="180000" rtlCol="0" anchor="ctr" anchorCtr="1">
            <a:noAutofit/>
          </a:bodyPr>
          <a:lstStyle>
            <a:lvl1pPr algn="l" defTabSz="685800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3200" b="1" i="0" kern="1200">
                <a:ln>
                  <a:noFill/>
                </a:ln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coon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0" y="411438"/>
            <a:ext cx="9144000" cy="47320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" y="0"/>
            <a:ext cx="9141291" cy="5143500"/>
          </a:xfrm>
          <a:prstGeom prst="rect">
            <a:avLst/>
          </a:prstGeom>
        </p:spPr>
      </p:pic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160000" y="1620000"/>
            <a:ext cx="6270171" cy="312933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59211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ek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+ cirkel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60000" y="2160000"/>
            <a:ext cx="6270171" cy="277748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8" name="Ovaal 7"/>
          <p:cNvSpPr/>
          <p:nvPr userDrawn="1"/>
        </p:nvSpPr>
        <p:spPr>
          <a:xfrm>
            <a:off x="432000" y="792000"/>
            <a:ext cx="1835999" cy="1835999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/>
          <p:cNvSpPr txBox="1"/>
          <p:nvPr userDrawn="1"/>
        </p:nvSpPr>
        <p:spPr>
          <a:xfrm>
            <a:off x="549899" y="936710"/>
            <a:ext cx="1600200" cy="154657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Beeld op de positie van dit </a:t>
            </a:r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grijzekader</a:t>
            </a: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Breedte 5,5 cm</a:t>
            </a:r>
          </a:p>
          <a:p>
            <a:pPr algn="ctr"/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Hoogte 5,5 cm</a:t>
            </a:r>
          </a:p>
          <a:p>
            <a:pPr marL="0" marR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Vert. positie 2 m</a:t>
            </a:r>
          </a:p>
          <a:p>
            <a:pPr marL="0" marR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Hor. positie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1 cm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81501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0"/>
            <a:ext cx="9144000" cy="46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825751"/>
          </a:xfrm>
          <a:prstGeom prst="rect">
            <a:avLst/>
          </a:prstGeom>
        </p:spPr>
        <p:txBody>
          <a:bodyPr vert="horz" lIns="0" tIns="46800" rIns="0" bIns="0" rtlCol="0" anchor="t" anchorCtr="0">
            <a:noAutofit/>
          </a:bodyPr>
          <a:lstStyle/>
          <a:p>
            <a:r>
              <a:rPr lang="nl-NL" dirty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0000" y="1620000"/>
            <a:ext cx="6270171" cy="3129336"/>
          </a:xfrm>
          <a:prstGeom prst="rect">
            <a:avLst/>
          </a:prstGeom>
        </p:spPr>
        <p:txBody>
          <a:bodyPr vert="horz" lIns="0" tIns="46800" rIns="0" bIns="0" rtlCol="0" anchor="t" anchorCtr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78" y="32161"/>
            <a:ext cx="1357449" cy="459648"/>
          </a:xfrm>
          <a:prstGeom prst="rect">
            <a:avLst/>
          </a:prstGeom>
        </p:spPr>
      </p:pic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890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2" r:id="rId2"/>
    <p:sldLayoutId id="2147483678" r:id="rId3"/>
    <p:sldLayoutId id="2147483680" r:id="rId4"/>
    <p:sldLayoutId id="2147483684" r:id="rId5"/>
    <p:sldLayoutId id="2147483683" r:id="rId6"/>
    <p:sldLayoutId id="2147483676" r:id="rId7"/>
    <p:sldLayoutId id="2147483681" r:id="rId8"/>
    <p:sldLayoutId id="2147483677" r:id="rId9"/>
    <p:sldLayoutId id="2147483675" r:id="rId10"/>
    <p:sldLayoutId id="2147483673" r:id="rId11"/>
    <p:sldLayoutId id="2147483679" r:id="rId12"/>
  </p:sldLayoutIdLst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hf sldNum="0" hdr="0" dt="0"/>
  <p:txStyles>
    <p:titleStyle>
      <a:lvl1pPr algn="l" defTabSz="685800" rtl="0" eaLnBrk="1" latinLnBrk="0" hangingPunct="1">
        <a:lnSpc>
          <a:spcPts val="3600"/>
        </a:lnSpc>
        <a:spcBef>
          <a:spcPct val="0"/>
        </a:spcBef>
        <a:buNone/>
        <a:defRPr sz="3200" b="1" i="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108000" indent="-108000" algn="l" defTabSz="685800" rtl="0" eaLnBrk="1" fontAlgn="t" latinLnBrk="0" hangingPunct="1">
        <a:lnSpc>
          <a:spcPts val="24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216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324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432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540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AA3092FC-6B01-07FA-3057-FF90A4D94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0000" y="1509701"/>
            <a:ext cx="6786292" cy="2470087"/>
          </a:xfrm>
        </p:spPr>
        <p:txBody>
          <a:bodyPr numCol="2"/>
          <a:lstStyle/>
          <a:p>
            <a:r>
              <a:rPr lang="nl-NL" dirty="0"/>
              <a:t> Verenigingen en stichtingen</a:t>
            </a:r>
          </a:p>
          <a:p>
            <a:r>
              <a:rPr lang="nl-NL" dirty="0"/>
              <a:t> Burgers</a:t>
            </a:r>
          </a:p>
          <a:p>
            <a:r>
              <a:rPr lang="nl-NL" dirty="0"/>
              <a:t> Voorzitter Europese Commissie</a:t>
            </a:r>
          </a:p>
          <a:p>
            <a:r>
              <a:rPr lang="nl-NL" dirty="0"/>
              <a:t> Nederlands parlement</a:t>
            </a:r>
          </a:p>
          <a:p>
            <a:r>
              <a:rPr lang="nl-NL" dirty="0"/>
              <a:t> Minister-president</a:t>
            </a:r>
          </a:p>
          <a:p>
            <a:r>
              <a:rPr lang="nl-NL" dirty="0"/>
              <a:t> Ministers</a:t>
            </a:r>
          </a:p>
          <a:p>
            <a:r>
              <a:rPr lang="nl-NL" dirty="0"/>
              <a:t> Europees Parlement</a:t>
            </a:r>
          </a:p>
          <a:p>
            <a:r>
              <a:rPr lang="nl-NL" dirty="0"/>
              <a:t> Europese Commissie</a:t>
            </a:r>
          </a:p>
          <a:p>
            <a:r>
              <a:rPr lang="nl-NL" dirty="0"/>
              <a:t> Europese Raad</a:t>
            </a:r>
          </a:p>
          <a:p>
            <a:r>
              <a:rPr lang="nl-NL" dirty="0"/>
              <a:t> Raad van de Europese Unie</a:t>
            </a:r>
          </a:p>
          <a:p>
            <a:r>
              <a:rPr lang="nl-NL" dirty="0"/>
              <a:t> Belangenorganisaties</a:t>
            </a:r>
          </a:p>
          <a:p>
            <a:r>
              <a:rPr lang="nl-NL" dirty="0"/>
              <a:t> Adviesraden</a:t>
            </a:r>
          </a:p>
          <a:p>
            <a:r>
              <a:rPr lang="nl-NL" dirty="0"/>
              <a:t> Media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870467C-4985-CEB9-C705-E58FDEF57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Begrippen krachtenveld EU</a:t>
            </a:r>
          </a:p>
        </p:txBody>
      </p:sp>
    </p:spTree>
    <p:extLst>
      <p:ext uri="{BB962C8B-B14F-4D97-AF65-F5344CB8AC3E}">
        <p14:creationId xmlns:p14="http://schemas.microsoft.com/office/powerpoint/2010/main" val="3762346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2160000" y="1593072"/>
            <a:ext cx="6270171" cy="665496"/>
          </a:xfrm>
          <a:prstGeom prst="rect">
            <a:avLst/>
          </a:prstGeom>
        </p:spPr>
        <p:txBody>
          <a:bodyPr lIns="0" tIns="0" rIns="0" bIns="0"/>
          <a:lstStyle>
            <a:lvl1pPr algn="l" defTabSz="685800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 dirty="0">
                <a:solidFill>
                  <a:schemeClr val="bg1"/>
                </a:solidFill>
              </a:rPr>
              <a:t>prodemos.nl</a:t>
            </a:r>
            <a:br>
              <a:rPr lang="nl-NL" dirty="0">
                <a:solidFill>
                  <a:schemeClr val="bg1"/>
                </a:solidFill>
              </a:rPr>
            </a:br>
            <a:br>
              <a:rPr lang="nl-NL" dirty="0">
                <a:solidFill>
                  <a:schemeClr val="bg1"/>
                </a:solidFill>
              </a:rPr>
            </a:b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8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roDemos">
  <a:themeElements>
    <a:clrScheme name="ProDemos fuchsia">
      <a:dk1>
        <a:srgbClr val="D7007E"/>
      </a:dk1>
      <a:lt1>
        <a:srgbClr val="FFFFFF"/>
      </a:lt1>
      <a:dk2>
        <a:srgbClr val="1A1918"/>
      </a:dk2>
      <a:lt2>
        <a:srgbClr val="E7E6E6"/>
      </a:lt2>
      <a:accent1>
        <a:srgbClr val="00B3E6"/>
      </a:accent1>
      <a:accent2>
        <a:srgbClr val="58A337"/>
      </a:accent2>
      <a:accent3>
        <a:srgbClr val="FCC241"/>
      </a:accent3>
      <a:accent4>
        <a:srgbClr val="EB5B24"/>
      </a:accent4>
      <a:accent5>
        <a:srgbClr val="D7007E"/>
      </a:accent5>
      <a:accent6>
        <a:srgbClr val="C7B8A3"/>
      </a:accent6>
      <a:hlink>
        <a:srgbClr val="00B3E6"/>
      </a:hlink>
      <a:folHlink>
        <a:srgbClr val="C7B8A3"/>
      </a:folHlink>
    </a:clrScheme>
    <a:fontScheme name="Office-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23099-1 ProDemos powerpointtemplate-NL fuchsia.pptx" id="{19A97B66-AFD8-834E-B55C-0C3D1D8B4BDB}" vid="{C2B59DFF-5C09-2F4F-8ECC-0A4C589803F6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B7D61D776EC44EBF96354E46DD7CF7" ma:contentTypeVersion="18" ma:contentTypeDescription="Een nieuw document maken." ma:contentTypeScope="" ma:versionID="8133afb84a15b69cb26b22f1c1db2a09">
  <xsd:schema xmlns:xsd="http://www.w3.org/2001/XMLSchema" xmlns:xs="http://www.w3.org/2001/XMLSchema" xmlns:p="http://schemas.microsoft.com/office/2006/metadata/properties" xmlns:ns2="f6166596-befa-4d6e-9b8b-75e822e8a231" xmlns:ns3="3a7bcf79-13ec-4791-9315-eb816fa35df2" targetNamespace="http://schemas.microsoft.com/office/2006/metadata/properties" ma:root="true" ma:fieldsID="62832601cabcd8f2266d9163ccbf5c7b" ns2:_="" ns3:_="">
    <xsd:import namespace="f6166596-befa-4d6e-9b8b-75e822e8a231"/>
    <xsd:import namespace="3a7bcf79-13ec-4791-9315-eb816fa35d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166596-befa-4d6e-9b8b-75e822e8a2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990ba098-8963-4177-a9c0-5ce46bfe6f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bcf79-13ec-4791-9315-eb816fa35d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35d50a92-1a98-4685-bbfd-29754743debb}" ma:internalName="TaxCatchAll" ma:showField="CatchAllData" ma:web="3a7bcf79-13ec-4791-9315-eb816fa35d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6166596-befa-4d6e-9b8b-75e822e8a231">
      <Terms xmlns="http://schemas.microsoft.com/office/infopath/2007/PartnerControls"/>
    </lcf76f155ced4ddcb4097134ff3c332f>
    <TaxCatchAll xmlns="3a7bcf79-13ec-4791-9315-eb816fa35d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3219759-CE48-422F-B048-8C45A55904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166596-befa-4d6e-9b8b-75e822e8a231"/>
    <ds:schemaRef ds:uri="3a7bcf79-13ec-4791-9315-eb816fa35d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6433D0-D973-4B5C-A6B4-E77FA826783A}">
  <ds:schemaRefs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terms/"/>
    <ds:schemaRef ds:uri="http://purl.org/dc/elements/1.1/"/>
    <ds:schemaRef ds:uri="http://www.w3.org/XML/1998/namespace"/>
    <ds:schemaRef ds:uri="http://schemas.openxmlformats.org/package/2006/metadata/core-properties"/>
    <ds:schemaRef ds:uri="5a090efa-bffa-44a2-86ac-75fb8fda6aaf"/>
    <ds:schemaRef ds:uri="f6166596-befa-4d6e-9b8b-75e822e8a231"/>
    <ds:schemaRef ds:uri="3a7bcf79-13ec-4791-9315-eb816fa35df2"/>
  </ds:schemaRefs>
</ds:datastoreItem>
</file>

<file path=customXml/itemProps3.xml><?xml version="1.0" encoding="utf-8"?>
<ds:datastoreItem xmlns:ds="http://schemas.openxmlformats.org/officeDocument/2006/customXml" ds:itemID="{CF8C1147-CECF-4A68-8DDA-CB069FE434E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47</Words>
  <Application>Microsoft Office PowerPoint</Application>
  <PresentationFormat>Diavoorstelling (16:9)</PresentationFormat>
  <Paragraphs>16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Calibri</vt:lpstr>
      <vt:lpstr>ProDemos</vt:lpstr>
      <vt:lpstr>Begrippen krachtenveld EU</vt:lpstr>
      <vt:lpstr>PowerPoint-presentatie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ProDemos Powerpoint template | versie juli 2022</dc:title>
  <dc:subject/>
  <dc:creator>Puntspatie [bno], Amsterdam</dc:creator>
  <cp:keywords/>
  <dc:description/>
  <cp:lastModifiedBy>Sedi van Loon</cp:lastModifiedBy>
  <cp:revision>16</cp:revision>
  <cp:lastPrinted>2017-06-07T13:51:27Z</cp:lastPrinted>
  <dcterms:created xsi:type="dcterms:W3CDTF">2022-07-11T09:00:15Z</dcterms:created>
  <dcterms:modified xsi:type="dcterms:W3CDTF">2024-03-05T11:12:00Z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0x010100BEB7D61D776EC44EBF96354E46DD7CF7</vt:lpwstr>
  </property>
  <property fmtid="{D5CDD505-2E9C-101B-9397-08002B2CF9AE}" pid="3" name="MediaServiceImageTags">
    <vt:lpwstr/>
  </property>
</Properties>
</file>