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5"/>
  </p:sldMasterIdLst>
  <p:notesMasterIdLst>
    <p:notesMasterId r:id="rId23"/>
  </p:notesMasterIdLst>
  <p:handoutMasterIdLst>
    <p:handoutMasterId r:id="rId24"/>
  </p:handoutMasterIdLst>
  <p:sldIdLst>
    <p:sldId id="279" r:id="rId6"/>
    <p:sldId id="280" r:id="rId7"/>
    <p:sldId id="290" r:id="rId8"/>
    <p:sldId id="291" r:id="rId9"/>
    <p:sldId id="292" r:id="rId10"/>
    <p:sldId id="302" r:id="rId11"/>
    <p:sldId id="288" r:id="rId12"/>
    <p:sldId id="293" r:id="rId13"/>
    <p:sldId id="294" r:id="rId14"/>
    <p:sldId id="295" r:id="rId15"/>
    <p:sldId id="296" r:id="rId16"/>
    <p:sldId id="297" r:id="rId17"/>
    <p:sldId id="298" r:id="rId18"/>
    <p:sldId id="299" r:id="rId19"/>
    <p:sldId id="300" r:id="rId20"/>
    <p:sldId id="301" r:id="rId21"/>
    <p:sldId id="278" r:id="rId22"/>
  </p:sldIdLst>
  <p:sldSz cx="9144000" cy="5143500" type="screen16x9"/>
  <p:notesSz cx="6858000" cy="9144000"/>
  <p:defaultTextStyle>
    <a:defPPr>
      <a:defRPr lang="nl-NL"/>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404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120" autoAdjust="0"/>
  </p:normalViewPr>
  <p:slideViewPr>
    <p:cSldViewPr snapToGrid="0">
      <p:cViewPr varScale="1">
        <p:scale>
          <a:sx n="63" d="100"/>
          <a:sy n="63" d="100"/>
        </p:scale>
        <p:origin x="1380" y="4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s Banning" userId="7577e7c9-3863-4282-a3b7-466d1aad20af" providerId="ADAL" clId="{8BA9321D-57A3-4284-8F5E-4400E06354B5}"/>
    <pc:docChg chg="modSld">
      <pc:chgData name="Bas Banning" userId="7577e7c9-3863-4282-a3b7-466d1aad20af" providerId="ADAL" clId="{8BA9321D-57A3-4284-8F5E-4400E06354B5}" dt="2021-09-17T12:31:54.379" v="79" actId="20577"/>
      <pc:docMkLst>
        <pc:docMk/>
      </pc:docMkLst>
      <pc:sldChg chg="modSp mod modNotesTx">
        <pc:chgData name="Bas Banning" userId="7577e7c9-3863-4282-a3b7-466d1aad20af" providerId="ADAL" clId="{8BA9321D-57A3-4284-8F5E-4400E06354B5}" dt="2021-09-17T12:31:37.381" v="71" actId="20577"/>
        <pc:sldMkLst>
          <pc:docMk/>
          <pc:sldMk cId="7667022" sldId="279"/>
        </pc:sldMkLst>
        <pc:spChg chg="mod">
          <ac:chgData name="Bas Banning" userId="7577e7c9-3863-4282-a3b7-466d1aad20af" providerId="ADAL" clId="{8BA9321D-57A3-4284-8F5E-4400E06354B5}" dt="2021-09-14T09:57:32.213" v="1" actId="20577"/>
          <ac:spMkLst>
            <pc:docMk/>
            <pc:sldMk cId="7667022" sldId="279"/>
            <ac:spMk id="10" creationId="{00000000-0000-0000-0000-000000000000}"/>
          </ac:spMkLst>
        </pc:spChg>
      </pc:sldChg>
      <pc:sldChg chg="modNotesTx">
        <pc:chgData name="Bas Banning" userId="7577e7c9-3863-4282-a3b7-466d1aad20af" providerId="ADAL" clId="{8BA9321D-57A3-4284-8F5E-4400E06354B5}" dt="2021-09-17T12:31:54.379" v="79" actId="20577"/>
        <pc:sldMkLst>
          <pc:docMk/>
          <pc:sldMk cId="3876815287" sldId="288"/>
        </pc:sldMkLst>
      </pc:sldChg>
    </pc:docChg>
  </pc:docChgLst>
  <pc:docChgLst>
    <pc:chgData name="Bas Banning" userId="S::bas@prodemos.nl::7577e7c9-3863-4282-a3b7-466d1aad20af" providerId="AD" clId="Web-{2003700C-D119-108A-105C-8B8FBFDB2815}"/>
    <pc:docChg chg="modSld">
      <pc:chgData name="Bas Banning" userId="S::bas@prodemos.nl::7577e7c9-3863-4282-a3b7-466d1aad20af" providerId="AD" clId="Web-{2003700C-D119-108A-105C-8B8FBFDB2815}" dt="2021-09-13T10:30:06.731" v="46" actId="20577"/>
      <pc:docMkLst>
        <pc:docMk/>
      </pc:docMkLst>
      <pc:sldChg chg="modSp">
        <pc:chgData name="Bas Banning" userId="S::bas@prodemos.nl::7577e7c9-3863-4282-a3b7-466d1aad20af" providerId="AD" clId="Web-{2003700C-D119-108A-105C-8B8FBFDB2815}" dt="2021-09-13T10:30:06.731" v="46" actId="20577"/>
        <pc:sldMkLst>
          <pc:docMk/>
          <pc:sldMk cId="7667022" sldId="279"/>
        </pc:sldMkLst>
        <pc:spChg chg="mod">
          <ac:chgData name="Bas Banning" userId="S::bas@prodemos.nl::7577e7c9-3863-4282-a3b7-466d1aad20af" providerId="AD" clId="Web-{2003700C-D119-108A-105C-8B8FBFDB2815}" dt="2021-09-13T10:30:06.731" v="46" actId="20577"/>
          <ac:spMkLst>
            <pc:docMk/>
            <pc:sldMk cId="7667022" sldId="279"/>
            <ac:spMk id="10" creationId="{00000000-0000-0000-0000-000000000000}"/>
          </ac:spMkLst>
        </pc:spChg>
      </pc:sldChg>
      <pc:sldChg chg="modSp">
        <pc:chgData name="Bas Banning" userId="S::bas@prodemos.nl::7577e7c9-3863-4282-a3b7-466d1aad20af" providerId="AD" clId="Web-{2003700C-D119-108A-105C-8B8FBFDB2815}" dt="2021-09-13T09:44:20.545" v="21" actId="20577"/>
        <pc:sldMkLst>
          <pc:docMk/>
          <pc:sldMk cId="3770503258" sldId="280"/>
        </pc:sldMkLst>
        <pc:spChg chg="mod">
          <ac:chgData name="Bas Banning" userId="S::bas@prodemos.nl::7577e7c9-3863-4282-a3b7-466d1aad20af" providerId="AD" clId="Web-{2003700C-D119-108A-105C-8B8FBFDB2815}" dt="2021-09-13T09:44:20.545" v="21" actId="20577"/>
          <ac:spMkLst>
            <pc:docMk/>
            <pc:sldMk cId="3770503258" sldId="280"/>
            <ac:spMk id="5" creationId="{0B953D02-35E5-494D-BD14-EC3AC98AD09B}"/>
          </ac:spMkLst>
        </pc:spChg>
      </pc:sldChg>
      <pc:sldChg chg="modSp">
        <pc:chgData name="Bas Banning" userId="S::bas@prodemos.nl::7577e7c9-3863-4282-a3b7-466d1aad20af" providerId="AD" clId="Web-{2003700C-D119-108A-105C-8B8FBFDB2815}" dt="2021-09-13T09:38:25.225" v="15" actId="20577"/>
        <pc:sldMkLst>
          <pc:docMk/>
          <pc:sldMk cId="879836162" sldId="290"/>
        </pc:sldMkLst>
        <pc:spChg chg="mod">
          <ac:chgData name="Bas Banning" userId="S::bas@prodemos.nl::7577e7c9-3863-4282-a3b7-466d1aad20af" providerId="AD" clId="Web-{2003700C-D119-108A-105C-8B8FBFDB2815}" dt="2021-09-13T09:38:25.225" v="15" actId="20577"/>
          <ac:spMkLst>
            <pc:docMk/>
            <pc:sldMk cId="879836162" sldId="290"/>
            <ac:spMk id="4" creationId="{F02AE499-CCC6-4C89-9B59-8B0940CE2A15}"/>
          </ac:spMkLst>
        </pc:spChg>
      </pc:sldChg>
      <pc:sldChg chg="modSp">
        <pc:chgData name="Bas Banning" userId="S::bas@prodemos.nl::7577e7c9-3863-4282-a3b7-466d1aad20af" providerId="AD" clId="Web-{2003700C-D119-108A-105C-8B8FBFDB2815}" dt="2021-09-13T09:44:31.171" v="23" actId="20577"/>
        <pc:sldMkLst>
          <pc:docMk/>
          <pc:sldMk cId="97350248" sldId="291"/>
        </pc:sldMkLst>
        <pc:spChg chg="mod">
          <ac:chgData name="Bas Banning" userId="S::bas@prodemos.nl::7577e7c9-3863-4282-a3b7-466d1aad20af" providerId="AD" clId="Web-{2003700C-D119-108A-105C-8B8FBFDB2815}" dt="2021-09-13T09:44:31.171" v="23" actId="20577"/>
          <ac:spMkLst>
            <pc:docMk/>
            <pc:sldMk cId="97350248" sldId="291"/>
            <ac:spMk id="5" creationId="{0B953D02-35E5-494D-BD14-EC3AC98AD09B}"/>
          </ac:spMkLst>
        </pc:spChg>
      </pc:sldChg>
      <pc:sldChg chg="modSp">
        <pc:chgData name="Bas Banning" userId="S::bas@prodemos.nl::7577e7c9-3863-4282-a3b7-466d1aad20af" providerId="AD" clId="Web-{2003700C-D119-108A-105C-8B8FBFDB2815}" dt="2021-09-13T09:45:07.359" v="32" actId="20577"/>
        <pc:sldMkLst>
          <pc:docMk/>
          <pc:sldMk cId="3914214026" sldId="292"/>
        </pc:sldMkLst>
        <pc:spChg chg="mod">
          <ac:chgData name="Bas Banning" userId="S::bas@prodemos.nl::7577e7c9-3863-4282-a3b7-466d1aad20af" providerId="AD" clId="Web-{2003700C-D119-108A-105C-8B8FBFDB2815}" dt="2021-09-13T09:45:07.359" v="32" actId="20577"/>
          <ac:spMkLst>
            <pc:docMk/>
            <pc:sldMk cId="3914214026" sldId="292"/>
            <ac:spMk id="3" creationId="{29F40B39-6381-42D6-B260-87EC1EBE0E92}"/>
          </ac:spMkLst>
        </pc:spChg>
      </pc:sldChg>
      <pc:sldChg chg="modSp">
        <pc:chgData name="Bas Banning" userId="S::bas@prodemos.nl::7577e7c9-3863-4282-a3b7-466d1aad20af" providerId="AD" clId="Web-{2003700C-D119-108A-105C-8B8FBFDB2815}" dt="2021-09-13T09:45:41.328" v="35" actId="20577"/>
        <pc:sldMkLst>
          <pc:docMk/>
          <pc:sldMk cId="3454879766" sldId="299"/>
        </pc:sldMkLst>
        <pc:spChg chg="mod">
          <ac:chgData name="Bas Banning" userId="S::bas@prodemos.nl::7577e7c9-3863-4282-a3b7-466d1aad20af" providerId="AD" clId="Web-{2003700C-D119-108A-105C-8B8FBFDB2815}" dt="2021-09-13T09:45:41.328" v="35" actId="20577"/>
          <ac:spMkLst>
            <pc:docMk/>
            <pc:sldMk cId="3454879766" sldId="299"/>
            <ac:spMk id="3" creationId="{29F40B39-6381-42D6-B260-87EC1EBE0E92}"/>
          </ac:spMkLst>
        </pc:spChg>
      </pc:sldChg>
      <pc:sldChg chg="modSp">
        <pc:chgData name="Bas Banning" userId="S::bas@prodemos.nl::7577e7c9-3863-4282-a3b7-466d1aad20af" providerId="AD" clId="Web-{2003700C-D119-108A-105C-8B8FBFDB2815}" dt="2021-09-13T09:45:13.890" v="34" actId="20577"/>
        <pc:sldMkLst>
          <pc:docMk/>
          <pc:sldMk cId="3390345752" sldId="302"/>
        </pc:sldMkLst>
        <pc:spChg chg="mod">
          <ac:chgData name="Bas Banning" userId="S::bas@prodemos.nl::7577e7c9-3863-4282-a3b7-466d1aad20af" providerId="AD" clId="Web-{2003700C-D119-108A-105C-8B8FBFDB2815}" dt="2021-09-13T09:45:13.890" v="34" actId="20577"/>
          <ac:spMkLst>
            <pc:docMk/>
            <pc:sldMk cId="3390345752" sldId="302"/>
            <ac:spMk id="3" creationId="{467D24B9-256A-4BA7-BF0D-7EAC4974881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814FE8B-7A65-9B47-8F56-2D30012BDEEE}" type="datetimeFigureOut">
              <a:rPr lang="nl-NL" smtClean="0"/>
              <a:t>17-9-2021</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952CEB-2BFA-B94E-A417-6D5514E5CFB7}" type="slidenum">
              <a:rPr lang="nl-NL" smtClean="0"/>
              <a:t>‹nr.›</a:t>
            </a:fld>
            <a:endParaRPr lang="nl-NL"/>
          </a:p>
        </p:txBody>
      </p:sp>
    </p:spTree>
    <p:extLst>
      <p:ext uri="{BB962C8B-B14F-4D97-AF65-F5344CB8AC3E}">
        <p14:creationId xmlns:p14="http://schemas.microsoft.com/office/powerpoint/2010/main" val="1744177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432D6E-9725-964D-938F-E18D8D177D2F}" type="datetimeFigureOut">
              <a:rPr lang="nl-NL" smtClean="0"/>
              <a:t>17-9-2021</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151376-0157-B84F-87E6-9CFD05A29497}" type="slidenum">
              <a:rPr lang="nl-NL" smtClean="0"/>
              <a:t>‹nr.›</a:t>
            </a:fld>
            <a:endParaRPr lang="nl-NL"/>
          </a:p>
        </p:txBody>
      </p:sp>
    </p:spTree>
    <p:extLst>
      <p:ext uri="{BB962C8B-B14F-4D97-AF65-F5344CB8AC3E}">
        <p14:creationId xmlns:p14="http://schemas.microsoft.com/office/powerpoint/2010/main" val="555502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Deze PowerPoint hoort bij ‘Aan de slag met… wie mag wat? Een rollenspel over de scheiding der machten, gebaseerd op het kinderboek ‘Eerlijk’ van Kars Veling dat in augustus 2021 is verschenen. De werkvorm is ook te doen zonder dat je het boek hebt gelezen. </a:t>
            </a:r>
          </a:p>
          <a:p>
            <a:endParaRPr lang="nl-NL" dirty="0"/>
          </a:p>
          <a:p>
            <a:r>
              <a:rPr lang="nl-NL" dirty="0"/>
              <a:t>In het boek heet het </a:t>
            </a:r>
            <a:r>
              <a:rPr lang="nl-NL" dirty="0" err="1"/>
              <a:t>Onsland</a:t>
            </a:r>
            <a:r>
              <a:rPr lang="nl-NL" dirty="0"/>
              <a:t> ‘</a:t>
            </a:r>
            <a:r>
              <a:rPr lang="nl-NL" dirty="0" err="1"/>
              <a:t>Virtuland</a:t>
            </a:r>
            <a:r>
              <a:rPr lang="nl-NL" dirty="0"/>
              <a:t>’, en de drie belangrijkste rollen hebben Latijnse termen: de leider heet ‘consul’, de voorzitter van het parlement heet ‘tribuun’ en de rechter heet ‘pretor’. Dat zijn natuurlijk mooie mysterieuze termen. Als je inschat dat jouw leerlingen het daardoor extra leuk gaan vinden, kun je natuurlijk ook die termen gebruiken!</a:t>
            </a:r>
          </a:p>
          <a:p>
            <a:endParaRPr lang="nl-NL" dirty="0"/>
          </a:p>
          <a:p>
            <a:endParaRPr lang="nl-NL" dirty="0"/>
          </a:p>
        </p:txBody>
      </p:sp>
      <p:sp>
        <p:nvSpPr>
          <p:cNvPr id="4" name="Tijdelijke aanduiding voor dianummer 3"/>
          <p:cNvSpPr>
            <a:spLocks noGrp="1"/>
          </p:cNvSpPr>
          <p:nvPr>
            <p:ph type="sldNum" sz="quarter" idx="10"/>
          </p:nvPr>
        </p:nvSpPr>
        <p:spPr/>
        <p:txBody>
          <a:bodyPr/>
          <a:lstStyle/>
          <a:p>
            <a:fld id="{BA151376-0157-B84F-87E6-9CFD05A29497}" type="slidenum">
              <a:rPr lang="nl-NL" smtClean="0"/>
              <a:t>1</a:t>
            </a:fld>
            <a:endParaRPr lang="nl-NL"/>
          </a:p>
        </p:txBody>
      </p:sp>
    </p:spTree>
    <p:extLst>
      <p:ext uri="{BB962C8B-B14F-4D97-AF65-F5344CB8AC3E}">
        <p14:creationId xmlns:p14="http://schemas.microsoft.com/office/powerpoint/2010/main" val="10619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12</a:t>
            </a:fld>
            <a:endParaRPr lang="nl-NL"/>
          </a:p>
        </p:txBody>
      </p:sp>
    </p:spTree>
    <p:extLst>
      <p:ext uri="{BB962C8B-B14F-4D97-AF65-F5344CB8AC3E}">
        <p14:creationId xmlns:p14="http://schemas.microsoft.com/office/powerpoint/2010/main" val="4259453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13</a:t>
            </a:fld>
            <a:endParaRPr lang="nl-NL"/>
          </a:p>
        </p:txBody>
      </p:sp>
    </p:spTree>
    <p:extLst>
      <p:ext uri="{BB962C8B-B14F-4D97-AF65-F5344CB8AC3E}">
        <p14:creationId xmlns:p14="http://schemas.microsoft.com/office/powerpoint/2010/main" val="3753024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14</a:t>
            </a:fld>
            <a:endParaRPr lang="nl-NL"/>
          </a:p>
        </p:txBody>
      </p:sp>
    </p:spTree>
    <p:extLst>
      <p:ext uri="{BB962C8B-B14F-4D97-AF65-F5344CB8AC3E}">
        <p14:creationId xmlns:p14="http://schemas.microsoft.com/office/powerpoint/2010/main" val="2766969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15</a:t>
            </a:fld>
            <a:endParaRPr lang="nl-NL"/>
          </a:p>
        </p:txBody>
      </p:sp>
    </p:spTree>
    <p:extLst>
      <p:ext uri="{BB962C8B-B14F-4D97-AF65-F5344CB8AC3E}">
        <p14:creationId xmlns:p14="http://schemas.microsoft.com/office/powerpoint/2010/main" val="987048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16</a:t>
            </a:fld>
            <a:endParaRPr lang="nl-NL"/>
          </a:p>
        </p:txBody>
      </p:sp>
    </p:spTree>
    <p:extLst>
      <p:ext uri="{BB962C8B-B14F-4D97-AF65-F5344CB8AC3E}">
        <p14:creationId xmlns:p14="http://schemas.microsoft.com/office/powerpoint/2010/main" val="3541451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Het is fijn als er een leider is die de problemen kan oplossen, maar stel dat die leider oplossingen gaat verzinnen die onrechtvaardig zijn? Dan wordt het land voor sommige mensen misschien wel fijn, maar anderen krijgen het dan heel slecht. Daarom is het belangrijk dat er een onafhankelijke rechter is die kan oordelen of dingen wel of niet rechtvaardig zijn.</a:t>
            </a: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3</a:t>
            </a:fld>
            <a:endParaRPr lang="nl-NL"/>
          </a:p>
        </p:txBody>
      </p:sp>
    </p:spTree>
    <p:extLst>
      <p:ext uri="{BB962C8B-B14F-4D97-AF65-F5344CB8AC3E}">
        <p14:creationId xmlns:p14="http://schemas.microsoft.com/office/powerpoint/2010/main" val="2471620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4</a:t>
            </a:fld>
            <a:endParaRPr lang="nl-NL"/>
          </a:p>
        </p:txBody>
      </p:sp>
    </p:spTree>
    <p:extLst>
      <p:ext uri="{BB962C8B-B14F-4D97-AF65-F5344CB8AC3E}">
        <p14:creationId xmlns:p14="http://schemas.microsoft.com/office/powerpoint/2010/main" val="3000653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5</a:t>
            </a:fld>
            <a:endParaRPr lang="nl-NL"/>
          </a:p>
        </p:txBody>
      </p:sp>
    </p:spTree>
    <p:extLst>
      <p:ext uri="{BB962C8B-B14F-4D97-AF65-F5344CB8AC3E}">
        <p14:creationId xmlns:p14="http://schemas.microsoft.com/office/powerpoint/2010/main" val="744298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r>
              <a:rPr lang="en-US" dirty="0">
                <a:cs typeface="Calibri"/>
              </a:rPr>
              <a:t>Laat de </a:t>
            </a:r>
            <a:r>
              <a:rPr lang="en-US" dirty="0" err="1">
                <a:cs typeface="Calibri"/>
              </a:rPr>
              <a:t>leider</a:t>
            </a:r>
            <a:r>
              <a:rPr lang="en-US" dirty="0">
                <a:cs typeface="Calibri"/>
              </a:rPr>
              <a:t> </a:t>
            </a:r>
            <a:r>
              <a:rPr lang="en-US" dirty="0" err="1">
                <a:cs typeface="Calibri"/>
              </a:rPr>
              <a:t>eerst</a:t>
            </a:r>
            <a:r>
              <a:rPr lang="en-US" dirty="0">
                <a:cs typeface="Calibri"/>
              </a:rPr>
              <a:t> </a:t>
            </a:r>
            <a:r>
              <a:rPr lang="en-US" dirty="0" err="1">
                <a:cs typeface="Calibri"/>
              </a:rPr>
              <a:t>zelf</a:t>
            </a:r>
            <a:r>
              <a:rPr lang="en-US" dirty="0">
                <a:cs typeface="Calibri"/>
              </a:rPr>
              <a:t> </a:t>
            </a:r>
            <a:r>
              <a:rPr lang="en-US" dirty="0" err="1">
                <a:cs typeface="Calibri"/>
              </a:rPr>
              <a:t>zijn</a:t>
            </a:r>
            <a:r>
              <a:rPr lang="en-US" dirty="0">
                <a:cs typeface="Calibri"/>
              </a:rPr>
              <a:t> </a:t>
            </a:r>
            <a:r>
              <a:rPr lang="en-US" dirty="0" err="1">
                <a:cs typeface="Calibri"/>
              </a:rPr>
              <a:t>persconferentie</a:t>
            </a:r>
            <a:r>
              <a:rPr lang="en-US" dirty="0">
                <a:cs typeface="Calibri"/>
              </a:rPr>
              <a:t> </a:t>
            </a:r>
            <a:r>
              <a:rPr lang="en-US" dirty="0" err="1">
                <a:cs typeface="Calibri"/>
              </a:rPr>
              <a:t>houden</a:t>
            </a:r>
            <a:r>
              <a:rPr lang="en-US" dirty="0">
                <a:cs typeface="Calibri"/>
              </a:rPr>
              <a:t>. Maak </a:t>
            </a:r>
            <a:r>
              <a:rPr lang="en-US" dirty="0" err="1">
                <a:cs typeface="Calibri"/>
              </a:rPr>
              <a:t>daarna</a:t>
            </a:r>
            <a:r>
              <a:rPr lang="en-US" dirty="0">
                <a:cs typeface="Calibri"/>
              </a:rPr>
              <a:t> pas de slide </a:t>
            </a:r>
            <a:r>
              <a:rPr lang="en-US" dirty="0" err="1">
                <a:cs typeface="Calibri"/>
              </a:rPr>
              <a:t>zichtbaar</a:t>
            </a:r>
            <a:r>
              <a:rPr lang="en-US" dirty="0">
                <a:cs typeface="Calibri"/>
              </a:rPr>
              <a:t>.</a:t>
            </a: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7</a:t>
            </a:fld>
            <a:endParaRPr lang="nl-NL"/>
          </a:p>
        </p:txBody>
      </p:sp>
    </p:spTree>
    <p:extLst>
      <p:ext uri="{BB962C8B-B14F-4D97-AF65-F5344CB8AC3E}">
        <p14:creationId xmlns:p14="http://schemas.microsoft.com/office/powerpoint/2010/main" val="31186433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8</a:t>
            </a:fld>
            <a:endParaRPr lang="nl-NL"/>
          </a:p>
        </p:txBody>
      </p:sp>
    </p:spTree>
    <p:extLst>
      <p:ext uri="{BB962C8B-B14F-4D97-AF65-F5344CB8AC3E}">
        <p14:creationId xmlns:p14="http://schemas.microsoft.com/office/powerpoint/2010/main" val="8573506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9</a:t>
            </a:fld>
            <a:endParaRPr lang="nl-NL"/>
          </a:p>
        </p:txBody>
      </p:sp>
    </p:spTree>
    <p:extLst>
      <p:ext uri="{BB962C8B-B14F-4D97-AF65-F5344CB8AC3E}">
        <p14:creationId xmlns:p14="http://schemas.microsoft.com/office/powerpoint/2010/main" val="418268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 </a:t>
            </a:r>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10</a:t>
            </a:fld>
            <a:endParaRPr lang="nl-NL"/>
          </a:p>
        </p:txBody>
      </p:sp>
    </p:spTree>
    <p:extLst>
      <p:ext uri="{BB962C8B-B14F-4D97-AF65-F5344CB8AC3E}">
        <p14:creationId xmlns:p14="http://schemas.microsoft.com/office/powerpoint/2010/main" val="32237255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a:p>
            <a:endParaRPr lang="nl-NL" dirty="0"/>
          </a:p>
          <a:p>
            <a:endParaRPr lang="en-US" dirty="0">
              <a:cs typeface="Calibri"/>
            </a:endParaRPr>
          </a:p>
        </p:txBody>
      </p:sp>
      <p:sp>
        <p:nvSpPr>
          <p:cNvPr id="4" name="Tijdelijke aanduiding voor dianummer 3"/>
          <p:cNvSpPr>
            <a:spLocks noGrp="1"/>
          </p:cNvSpPr>
          <p:nvPr>
            <p:ph type="sldNum" sz="quarter" idx="5"/>
          </p:nvPr>
        </p:nvSpPr>
        <p:spPr/>
        <p:txBody>
          <a:bodyPr/>
          <a:lstStyle/>
          <a:p>
            <a:fld id="{BA151376-0157-B84F-87E6-9CFD05A29497}" type="slidenum">
              <a:rPr lang="nl-NL" smtClean="0"/>
              <a:t>11</a:t>
            </a:fld>
            <a:endParaRPr lang="nl-NL"/>
          </a:p>
        </p:txBody>
      </p:sp>
    </p:spTree>
    <p:extLst>
      <p:ext uri="{BB962C8B-B14F-4D97-AF65-F5344CB8AC3E}">
        <p14:creationId xmlns:p14="http://schemas.microsoft.com/office/powerpoint/2010/main" val="2752905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kst + beelddia">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60000" y="1620000"/>
            <a:ext cx="6270171" cy="3129336"/>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kstvak 3"/>
          <p:cNvSpPr txBox="1"/>
          <p:nvPr userDrawn="1"/>
        </p:nvSpPr>
        <p:spPr>
          <a:xfrm>
            <a:off x="0" y="468000"/>
            <a:ext cx="1764000" cy="4680000"/>
          </a:xfrm>
          <a:prstGeom prst="rect">
            <a:avLst/>
          </a:prstGeom>
          <a:solidFill>
            <a:schemeClr val="bg2"/>
          </a:solidFill>
        </p:spPr>
        <p:txBody>
          <a:bodyPr wrap="square" rtlCol="0" anchor="ctr" anchorCtr="0">
            <a:noAutofit/>
          </a:bodyPr>
          <a:lstStyle/>
          <a:p>
            <a:r>
              <a:rPr lang="nl-NL">
                <a:solidFill>
                  <a:schemeClr val="bg2">
                    <a:lumMod val="75000"/>
                  </a:schemeClr>
                </a:solidFill>
              </a:rPr>
              <a:t>Beeld op de positie van dit grijze kader </a:t>
            </a:r>
          </a:p>
          <a:p>
            <a:r>
              <a:rPr lang="nl-NL">
                <a:solidFill>
                  <a:schemeClr val="bg2">
                    <a:lumMod val="75000"/>
                  </a:schemeClr>
                </a:solidFill>
              </a:rPr>
              <a:t>Breedte 5 cm</a:t>
            </a:r>
          </a:p>
          <a:p>
            <a:r>
              <a:rPr lang="nl-NL">
                <a:solidFill>
                  <a:schemeClr val="bg2">
                    <a:lumMod val="75000"/>
                  </a:schemeClr>
                </a:solidFill>
              </a:rPr>
              <a:t>Hoogte 13 cm</a:t>
            </a:r>
          </a:p>
          <a:p>
            <a:r>
              <a:rPr lang="nl-NL">
                <a:solidFill>
                  <a:schemeClr val="bg2">
                    <a:lumMod val="75000"/>
                  </a:schemeClr>
                </a:solidFill>
              </a:rPr>
              <a:t>Vert. positie 1,3 cm</a:t>
            </a:r>
          </a:p>
          <a:p>
            <a:r>
              <a:rPr lang="nl-NL">
                <a:solidFill>
                  <a:schemeClr val="bg2">
                    <a:lumMod val="75000"/>
                  </a:schemeClr>
                </a:solidFill>
              </a:rPr>
              <a:t>Hor. Positie 0 cm</a:t>
            </a:r>
          </a:p>
          <a:p>
            <a:endParaRPr lang="nl-NL">
              <a:solidFill>
                <a:schemeClr val="bg2">
                  <a:lumMod val="75000"/>
                </a:schemeClr>
              </a:solidFill>
            </a:endParaRPr>
          </a:p>
          <a:p>
            <a:pPr marL="228600" indent="-228600">
              <a:buAutoNum type="arabicPeriod"/>
            </a:pPr>
            <a:r>
              <a:rPr lang="nl-NL">
                <a:solidFill>
                  <a:schemeClr val="bg2">
                    <a:lumMod val="75000"/>
                  </a:schemeClr>
                </a:solidFill>
              </a:rPr>
              <a:t>Voeg een afbeelding toe</a:t>
            </a:r>
          </a:p>
          <a:p>
            <a:pPr marL="228600" indent="-228600">
              <a:buAutoNum type="arabicPeriod"/>
            </a:pPr>
            <a:r>
              <a:rPr lang="nl-NL" err="1">
                <a:solidFill>
                  <a:schemeClr val="bg2">
                    <a:lumMod val="75000"/>
                  </a:schemeClr>
                </a:solidFill>
              </a:rPr>
              <a:t>Muis-klik</a:t>
            </a:r>
            <a:r>
              <a:rPr lang="nl-NL" baseline="0">
                <a:solidFill>
                  <a:schemeClr val="bg2">
                    <a:lumMod val="75000"/>
                  </a:schemeClr>
                </a:solidFill>
              </a:rPr>
              <a:t> rechts op de afbeelding en selecteer ‘Bijsnijden’</a:t>
            </a:r>
          </a:p>
          <a:p>
            <a:pPr marL="228600" indent="-228600">
              <a:buAutoNum type="arabicPeriod"/>
            </a:pPr>
            <a:r>
              <a:rPr lang="nl-NL" baseline="0">
                <a:solidFill>
                  <a:schemeClr val="bg2">
                    <a:lumMod val="75000"/>
                  </a:schemeClr>
                </a:solidFill>
              </a:rPr>
              <a:t>Pas de breedte van de afbeelding aan en </a:t>
            </a:r>
            <a:r>
              <a:rPr lang="nl-NL" baseline="0" err="1">
                <a:solidFill>
                  <a:schemeClr val="bg2">
                    <a:lumMod val="75000"/>
                  </a:schemeClr>
                </a:solidFill>
              </a:rPr>
              <a:t>zonodig</a:t>
            </a:r>
            <a:r>
              <a:rPr lang="nl-NL" baseline="0">
                <a:solidFill>
                  <a:schemeClr val="bg2">
                    <a:lumMod val="75000"/>
                  </a:schemeClr>
                </a:solidFill>
              </a:rPr>
              <a:t> de uitsnede</a:t>
            </a:r>
          </a:p>
        </p:txBody>
      </p:sp>
      <p:sp>
        <p:nvSpPr>
          <p:cNvPr id="7" name="Titel 6"/>
          <p:cNvSpPr>
            <a:spLocks noGrp="1"/>
          </p:cNvSpPr>
          <p:nvPr>
            <p:ph type="title"/>
          </p:nvPr>
        </p:nvSpPr>
        <p:spPr>
          <a:xfrm>
            <a:off x="2160000" y="720000"/>
            <a:ext cx="6270171" cy="900000"/>
          </a:xfrm>
        </p:spPr>
        <p:txBody>
          <a:bodyPr/>
          <a:lstStyle>
            <a:lvl1pPr>
              <a:defRPr>
                <a:solidFill>
                  <a:schemeClr val="tx1"/>
                </a:solidFill>
              </a:defRPr>
            </a:lvl1pPr>
          </a:lstStyle>
          <a:p>
            <a:r>
              <a:rPr lang="nl-NL"/>
              <a:t>Klik om stijl te bewerken</a:t>
            </a:r>
          </a:p>
        </p:txBody>
      </p:sp>
      <p:sp>
        <p:nvSpPr>
          <p:cNvPr id="8"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eelddia">
    <p:spTree>
      <p:nvGrpSpPr>
        <p:cNvPr id="1" name=""/>
        <p:cNvGrpSpPr/>
        <p:nvPr/>
      </p:nvGrpSpPr>
      <p:grpSpPr>
        <a:xfrm>
          <a:off x="0" y="0"/>
          <a:ext cx="0" cy="0"/>
          <a:chOff x="0" y="0"/>
          <a:chExt cx="0" cy="0"/>
        </a:xfrm>
      </p:grpSpPr>
      <p:sp>
        <p:nvSpPr>
          <p:cNvPr id="4" name="Tekstvak 3"/>
          <p:cNvSpPr txBox="1"/>
          <p:nvPr userDrawn="1"/>
        </p:nvSpPr>
        <p:spPr>
          <a:xfrm>
            <a:off x="-1" y="468000"/>
            <a:ext cx="9144001" cy="4680000"/>
          </a:xfrm>
          <a:prstGeom prst="rect">
            <a:avLst/>
          </a:prstGeom>
          <a:solidFill>
            <a:schemeClr val="bg2"/>
          </a:solidFill>
        </p:spPr>
        <p:txBody>
          <a:bodyPr wrap="square" rtlCol="0" anchor="ctr" anchorCtr="0">
            <a:noAutofit/>
          </a:bodyPr>
          <a:lstStyle/>
          <a:p>
            <a:r>
              <a:rPr lang="nl-NL" err="1">
                <a:solidFill>
                  <a:schemeClr val="bg2">
                    <a:lumMod val="75000"/>
                  </a:schemeClr>
                </a:solidFill>
              </a:rPr>
              <a:t>Beelddia</a:t>
            </a:r>
            <a:endParaRPr lang="nl-NL">
              <a:solidFill>
                <a:schemeClr val="bg2">
                  <a:lumMod val="75000"/>
                </a:schemeClr>
              </a:solidFill>
            </a:endParaRPr>
          </a:p>
          <a:p>
            <a:endParaRPr lang="nl-NL">
              <a:solidFill>
                <a:schemeClr val="bg2">
                  <a:lumMod val="75000"/>
                </a:schemeClr>
              </a:solidFill>
            </a:endParaRPr>
          </a:p>
          <a:p>
            <a:r>
              <a:rPr lang="nl-NL">
                <a:solidFill>
                  <a:schemeClr val="bg2">
                    <a:lumMod val="75000"/>
                  </a:schemeClr>
                </a:solidFill>
              </a:rPr>
              <a:t>Beeld op de positie van dit grijze kader. </a:t>
            </a:r>
          </a:p>
          <a:p>
            <a:r>
              <a:rPr lang="nl-NL">
                <a:solidFill>
                  <a:schemeClr val="bg2">
                    <a:lumMod val="75000"/>
                  </a:schemeClr>
                </a:solidFill>
              </a:rPr>
              <a:t>Tekst vrij te positioneren.</a:t>
            </a:r>
          </a:p>
          <a:p>
            <a:r>
              <a:rPr lang="nl-NL">
                <a:solidFill>
                  <a:schemeClr val="bg2">
                    <a:lumMod val="75000"/>
                  </a:schemeClr>
                </a:solidFill>
              </a:rPr>
              <a:t>Breedte 25,4 cm</a:t>
            </a:r>
          </a:p>
          <a:p>
            <a:r>
              <a:rPr lang="nl-NL">
                <a:solidFill>
                  <a:schemeClr val="bg2">
                    <a:lumMod val="75000"/>
                  </a:schemeClr>
                </a:solidFill>
              </a:rPr>
              <a:t>Hoogte 13 cm</a:t>
            </a:r>
          </a:p>
          <a:p>
            <a:r>
              <a:rPr lang="nl-NL">
                <a:solidFill>
                  <a:schemeClr val="bg2">
                    <a:lumMod val="75000"/>
                  </a:schemeClr>
                </a:solidFill>
              </a:rPr>
              <a:t>Vert. positie 1,3 cm</a:t>
            </a:r>
          </a:p>
          <a:p>
            <a:r>
              <a:rPr lang="nl-NL">
                <a:solidFill>
                  <a:schemeClr val="bg2">
                    <a:lumMod val="75000"/>
                  </a:schemeClr>
                </a:solidFill>
              </a:rPr>
              <a:t>Hor. Positie 0 cm</a:t>
            </a:r>
          </a:p>
          <a:p>
            <a:endParaRPr lang="nl-NL">
              <a:solidFill>
                <a:schemeClr val="bg2">
                  <a:lumMod val="75000"/>
                </a:schemeClr>
              </a:solidFill>
            </a:endParaRPr>
          </a:p>
          <a:p>
            <a:pPr marL="228600" indent="-228600">
              <a:buAutoNum type="arabicPeriod"/>
            </a:pPr>
            <a:r>
              <a:rPr lang="nl-NL">
                <a:solidFill>
                  <a:schemeClr val="bg2">
                    <a:lumMod val="75000"/>
                  </a:schemeClr>
                </a:solidFill>
              </a:rPr>
              <a:t>Voeg een afbeelding toe</a:t>
            </a:r>
          </a:p>
          <a:p>
            <a:pPr marL="228600" indent="-228600">
              <a:buAutoNum type="arabicPeriod"/>
            </a:pPr>
            <a:r>
              <a:rPr lang="nl-NL" err="1">
                <a:solidFill>
                  <a:schemeClr val="bg2">
                    <a:lumMod val="75000"/>
                  </a:schemeClr>
                </a:solidFill>
              </a:rPr>
              <a:t>Muis-klik</a:t>
            </a:r>
            <a:r>
              <a:rPr lang="nl-NL" baseline="0">
                <a:solidFill>
                  <a:schemeClr val="bg2">
                    <a:lumMod val="75000"/>
                  </a:schemeClr>
                </a:solidFill>
              </a:rPr>
              <a:t> rechts op de afbeelding en selecteer ‘Bijsnijden’</a:t>
            </a:r>
          </a:p>
          <a:p>
            <a:pPr marL="228600" indent="-228600">
              <a:buAutoNum type="arabicPeriod"/>
            </a:pPr>
            <a:r>
              <a:rPr lang="nl-NL" baseline="0">
                <a:solidFill>
                  <a:schemeClr val="bg2">
                    <a:lumMod val="75000"/>
                  </a:schemeClr>
                </a:solidFill>
              </a:rPr>
              <a:t>Pas de breedte van de afbeelding aan en </a:t>
            </a:r>
            <a:r>
              <a:rPr lang="nl-NL" baseline="0" err="1">
                <a:solidFill>
                  <a:schemeClr val="bg2">
                    <a:lumMod val="75000"/>
                  </a:schemeClr>
                </a:solidFill>
              </a:rPr>
              <a:t>zonodig</a:t>
            </a:r>
            <a:r>
              <a:rPr lang="nl-NL" baseline="0">
                <a:solidFill>
                  <a:schemeClr val="bg2">
                    <a:lumMod val="75000"/>
                  </a:schemeClr>
                </a:solidFill>
              </a:rPr>
              <a:t> de uitsnede</a:t>
            </a:r>
          </a:p>
          <a:p>
            <a:pPr marL="228600" indent="-228600">
              <a:buAutoNum type="arabicPeriod"/>
            </a:pPr>
            <a:r>
              <a:rPr lang="nl-NL" baseline="0">
                <a:solidFill>
                  <a:schemeClr val="bg2">
                    <a:lumMod val="75000"/>
                  </a:schemeClr>
                </a:solidFill>
              </a:rPr>
              <a:t>Selecteer de afbeelding en ga naar menu ‘Schikken / Naar achtergrond’ </a:t>
            </a:r>
            <a:br>
              <a:rPr lang="nl-NL" baseline="0">
                <a:solidFill>
                  <a:schemeClr val="bg2">
                    <a:lumMod val="75000"/>
                  </a:schemeClr>
                </a:solidFill>
              </a:rPr>
            </a:br>
            <a:r>
              <a:rPr lang="nl-NL" baseline="0">
                <a:solidFill>
                  <a:schemeClr val="bg2">
                    <a:lumMod val="75000"/>
                  </a:schemeClr>
                </a:solidFill>
              </a:rPr>
              <a:t>om de afbeelding achter de tekst te plaatsen</a:t>
            </a:r>
            <a:endParaRPr lang="nl-NL">
              <a:solidFill>
                <a:schemeClr val="bg2">
                  <a:lumMod val="75000"/>
                </a:schemeClr>
              </a:solidFill>
            </a:endParaRPr>
          </a:p>
        </p:txBody>
      </p:sp>
      <p:sp>
        <p:nvSpPr>
          <p:cNvPr id="2" name="Titel 1"/>
          <p:cNvSpPr>
            <a:spLocks noGrp="1"/>
          </p:cNvSpPr>
          <p:nvPr>
            <p:ph type="title"/>
          </p:nvPr>
        </p:nvSpPr>
        <p:spPr>
          <a:xfrm>
            <a:off x="3744000" y="1447920"/>
            <a:ext cx="5400000" cy="720000"/>
          </a:xfrm>
          <a:solidFill>
            <a:schemeClr val="tx1"/>
          </a:solidFill>
        </p:spPr>
        <p:txBody>
          <a:bodyPr lIns="180000" tIns="180000" rIns="180000" bIns="180000" anchor="ctr" anchorCtr="1"/>
          <a:lstStyle>
            <a:lvl1pPr algn="ctr">
              <a:defRPr>
                <a:ln>
                  <a:noFill/>
                </a:ln>
                <a:solidFill>
                  <a:schemeClr val="bg1"/>
                </a:solidFill>
              </a:defRPr>
            </a:lvl1pPr>
          </a:lstStyle>
          <a:p>
            <a:r>
              <a:rPr lang="nl-NL"/>
              <a:t>Klik om stijl te bewerken</a:t>
            </a:r>
          </a:p>
        </p:txBody>
      </p:sp>
      <p:sp>
        <p:nvSpPr>
          <p:cNvPr id="5"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
        <p:nvSpPr>
          <p:cNvPr id="6" name="Tekstvak 5"/>
          <p:cNvSpPr txBox="1"/>
          <p:nvPr userDrawn="1"/>
        </p:nvSpPr>
        <p:spPr>
          <a:xfrm>
            <a:off x="5985164" y="2603697"/>
            <a:ext cx="2452255" cy="1859130"/>
          </a:xfrm>
          <a:prstGeom prst="rect">
            <a:avLst/>
          </a:prstGeom>
          <a:solidFill>
            <a:schemeClr val="bg2"/>
          </a:solidFill>
        </p:spPr>
        <p:txBody>
          <a:bodyPr wrap="square" rtlCol="0" anchor="ctr" anchorCtr="0">
            <a:noAutofit/>
          </a:bodyPr>
          <a:lstStyle/>
          <a:p>
            <a:r>
              <a:rPr lang="nl-NL" b="1">
                <a:solidFill>
                  <a:schemeClr val="bg2">
                    <a:lumMod val="75000"/>
                  </a:schemeClr>
                </a:solidFill>
              </a:rPr>
              <a:t>Kop</a:t>
            </a:r>
            <a:br>
              <a:rPr lang="nl-NL">
                <a:solidFill>
                  <a:schemeClr val="bg2">
                    <a:lumMod val="75000"/>
                  </a:schemeClr>
                </a:solidFill>
              </a:rPr>
            </a:br>
            <a:r>
              <a:rPr lang="nl-NL">
                <a:solidFill>
                  <a:schemeClr val="bg2">
                    <a:lumMod val="75000"/>
                  </a:schemeClr>
                </a:solidFill>
              </a:rPr>
              <a:t>Plaatsing in gekleurd kader</a:t>
            </a:r>
          </a:p>
          <a:p>
            <a:r>
              <a:rPr lang="nl-NL">
                <a:solidFill>
                  <a:schemeClr val="bg2">
                    <a:lumMod val="75000"/>
                  </a:schemeClr>
                </a:solidFill>
              </a:rPr>
              <a:t>Links of rechts tegen de rand aan plaatsen, hoogte afhankelijk van achterliggende afbeelding</a:t>
            </a:r>
          </a:p>
          <a:p>
            <a:endParaRPr lang="nl-NL">
              <a:solidFill>
                <a:schemeClr val="bg2">
                  <a:lumMod val="75000"/>
                </a:schemeClr>
              </a:solidFill>
            </a:endParaRPr>
          </a:p>
          <a:p>
            <a:r>
              <a:rPr lang="nl-NL" baseline="0">
                <a:solidFill>
                  <a:schemeClr val="bg2">
                    <a:lumMod val="75000"/>
                  </a:schemeClr>
                </a:solidFill>
              </a:rPr>
              <a:t>Maak het kader rondom de tekst ca. 1 cm groter</a:t>
            </a:r>
            <a:endParaRPr lang="nl-NL">
              <a:solidFill>
                <a:schemeClr val="bg2">
                  <a:lumMod val="75000"/>
                </a:schemeClr>
              </a:solidFill>
            </a:endParaRPr>
          </a:p>
        </p:txBody>
      </p:sp>
    </p:spTree>
    <p:extLst>
      <p:ext uri="{BB962C8B-B14F-4D97-AF65-F5344CB8AC3E}">
        <p14:creationId xmlns:p14="http://schemas.microsoft.com/office/powerpoint/2010/main" val="193753001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eelddia">
    <p:spTree>
      <p:nvGrpSpPr>
        <p:cNvPr id="1" name=""/>
        <p:cNvGrpSpPr/>
        <p:nvPr/>
      </p:nvGrpSpPr>
      <p:grpSpPr>
        <a:xfrm>
          <a:off x="0" y="0"/>
          <a:ext cx="0" cy="0"/>
          <a:chOff x="0" y="0"/>
          <a:chExt cx="0" cy="0"/>
        </a:xfrm>
      </p:grpSpPr>
      <p:sp>
        <p:nvSpPr>
          <p:cNvPr id="2" name="Titel 1"/>
          <p:cNvSpPr>
            <a:spLocks noGrp="1"/>
          </p:cNvSpPr>
          <p:nvPr>
            <p:ph type="title"/>
          </p:nvPr>
        </p:nvSpPr>
        <p:spPr>
          <a:xfrm>
            <a:off x="3744000" y="1447920"/>
            <a:ext cx="5400000" cy="720000"/>
          </a:xfrm>
          <a:solidFill>
            <a:schemeClr val="tx1"/>
          </a:solidFill>
        </p:spPr>
        <p:txBody>
          <a:bodyPr lIns="180000" tIns="180000" rIns="180000" bIns="180000" anchor="ctr" anchorCtr="1"/>
          <a:lstStyle>
            <a:lvl1pPr algn="ctr">
              <a:defRPr>
                <a:ln>
                  <a:noFill/>
                </a:ln>
                <a:solidFill>
                  <a:schemeClr val="bg1"/>
                </a:solidFill>
              </a:defRPr>
            </a:lvl1pPr>
          </a:lstStyle>
          <a:p>
            <a:r>
              <a:rPr lang="nl-NL"/>
              <a:t>Klik om stijl te bewerken</a:t>
            </a:r>
          </a:p>
        </p:txBody>
      </p:sp>
      <p:sp>
        <p:nvSpPr>
          <p:cNvPr id="5"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dia">
    <p:spTree>
      <p:nvGrpSpPr>
        <p:cNvPr id="1" name=""/>
        <p:cNvGrpSpPr/>
        <p:nvPr/>
      </p:nvGrpSpPr>
      <p:grpSpPr>
        <a:xfrm>
          <a:off x="0" y="0"/>
          <a:ext cx="0" cy="0"/>
          <a:chOff x="0" y="0"/>
          <a:chExt cx="0" cy="0"/>
        </a:xfrm>
      </p:grpSpPr>
      <p:sp>
        <p:nvSpPr>
          <p:cNvPr id="6" name="Title 1"/>
          <p:cNvSpPr>
            <a:spLocks noGrp="1"/>
          </p:cNvSpPr>
          <p:nvPr>
            <p:ph type="title"/>
          </p:nvPr>
        </p:nvSpPr>
        <p:spPr>
          <a:xfrm>
            <a:off x="2160000" y="720000"/>
            <a:ext cx="6270171" cy="900000"/>
          </a:xfrm>
        </p:spPr>
        <p:txBody>
          <a:bodyPr/>
          <a:lstStyle>
            <a:lvl1pPr>
              <a:defRPr>
                <a:solidFill>
                  <a:schemeClr val="tx1"/>
                </a:solidFill>
              </a:defRPr>
            </a:lvl1pPr>
          </a:lstStyle>
          <a:p>
            <a:r>
              <a:rPr lang="nl-NL"/>
              <a:t>Klik om stijl te bewerken</a:t>
            </a:r>
            <a:endParaRPr lang="en-US"/>
          </a:p>
        </p:txBody>
      </p:sp>
      <p:sp>
        <p:nvSpPr>
          <p:cNvPr id="7" name="Content Placeholder 2"/>
          <p:cNvSpPr>
            <a:spLocks noGrp="1"/>
          </p:cNvSpPr>
          <p:nvPr>
            <p:ph idx="1"/>
          </p:nvPr>
        </p:nvSpPr>
        <p:spPr>
          <a:xfrm>
            <a:off x="2160000" y="1620000"/>
            <a:ext cx="6270171" cy="3129336"/>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8"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175921176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afiekdia">
    <p:spTree>
      <p:nvGrpSpPr>
        <p:cNvPr id="1" name=""/>
        <p:cNvGrpSpPr/>
        <p:nvPr/>
      </p:nvGrpSpPr>
      <p:grpSpPr>
        <a:xfrm>
          <a:off x="0" y="0"/>
          <a:ext cx="0" cy="0"/>
          <a:chOff x="0" y="0"/>
          <a:chExt cx="0" cy="0"/>
        </a:xfrm>
      </p:grpSpPr>
      <p:sp>
        <p:nvSpPr>
          <p:cNvPr id="6" name="Title 1"/>
          <p:cNvSpPr>
            <a:spLocks noGrp="1"/>
          </p:cNvSpPr>
          <p:nvPr>
            <p:ph type="title"/>
          </p:nvPr>
        </p:nvSpPr>
        <p:spPr>
          <a:xfrm>
            <a:off x="2160000" y="720000"/>
            <a:ext cx="6270171" cy="900000"/>
          </a:xfrm>
        </p:spPr>
        <p:txBody>
          <a:bodyPr/>
          <a:lstStyle>
            <a:lvl1pPr>
              <a:defRPr>
                <a:solidFill>
                  <a:schemeClr val="tx1"/>
                </a:solidFill>
              </a:defRPr>
            </a:lvl1pPr>
          </a:lstStyle>
          <a:p>
            <a:r>
              <a:rPr lang="nl-NL"/>
              <a:t>Klik om stijl te bewerken</a:t>
            </a:r>
            <a:endParaRPr lang="en-US"/>
          </a:p>
        </p:txBody>
      </p:sp>
      <p:sp>
        <p:nvSpPr>
          <p:cNvPr id="8"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 cirkelbeelddia">
    <p:spTree>
      <p:nvGrpSpPr>
        <p:cNvPr id="1" name=""/>
        <p:cNvGrpSpPr/>
        <p:nvPr/>
      </p:nvGrpSpPr>
      <p:grpSpPr>
        <a:xfrm>
          <a:off x="0" y="0"/>
          <a:ext cx="0" cy="0"/>
          <a:chOff x="0" y="0"/>
          <a:chExt cx="0" cy="0"/>
        </a:xfrm>
      </p:grpSpPr>
      <p:sp>
        <p:nvSpPr>
          <p:cNvPr id="2" name="Titel 1"/>
          <p:cNvSpPr>
            <a:spLocks noGrp="1"/>
          </p:cNvSpPr>
          <p:nvPr>
            <p:ph type="title"/>
          </p:nvPr>
        </p:nvSpPr>
        <p:spPr>
          <a:xfrm>
            <a:off x="2160000" y="2160000"/>
            <a:ext cx="6270171" cy="2777480"/>
          </a:xfrm>
        </p:spPr>
        <p:txBody>
          <a:bodyPr/>
          <a:lstStyle>
            <a:lvl1pPr>
              <a:defRPr>
                <a:solidFill>
                  <a:schemeClr val="tx1"/>
                </a:solidFill>
              </a:defRPr>
            </a:lvl1pPr>
          </a:lstStyle>
          <a:p>
            <a:r>
              <a:rPr lang="nl-NL"/>
              <a:t>Klik om stijl te bewerken</a:t>
            </a:r>
          </a:p>
        </p:txBody>
      </p:sp>
      <p:sp>
        <p:nvSpPr>
          <p:cNvPr id="8" name="Ovaal 7"/>
          <p:cNvSpPr/>
          <p:nvPr userDrawn="1"/>
        </p:nvSpPr>
        <p:spPr>
          <a:xfrm>
            <a:off x="432000" y="792000"/>
            <a:ext cx="1835999" cy="1835999"/>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ekstvak 5"/>
          <p:cNvSpPr txBox="1"/>
          <p:nvPr userDrawn="1"/>
        </p:nvSpPr>
        <p:spPr>
          <a:xfrm>
            <a:off x="549899" y="936710"/>
            <a:ext cx="1600200" cy="1546577"/>
          </a:xfrm>
          <a:prstGeom prst="rect">
            <a:avLst/>
          </a:prstGeom>
          <a:noFill/>
        </p:spPr>
        <p:txBody>
          <a:bodyPr wrap="square" rtlCol="0" anchor="ctr" anchorCtr="0">
            <a:noAutofit/>
          </a:bodyPr>
          <a:lstStyle/>
          <a:p>
            <a:pPr algn="ctr"/>
            <a:r>
              <a:rPr lang="nl-NL">
                <a:solidFill>
                  <a:schemeClr val="bg2">
                    <a:lumMod val="75000"/>
                  </a:schemeClr>
                </a:solidFill>
              </a:rPr>
              <a:t>Beeld op de positie van dit </a:t>
            </a:r>
            <a:r>
              <a:rPr lang="nl-NL" err="1">
                <a:solidFill>
                  <a:schemeClr val="bg2">
                    <a:lumMod val="75000"/>
                  </a:schemeClr>
                </a:solidFill>
              </a:rPr>
              <a:t>grijzekader</a:t>
            </a:r>
            <a:r>
              <a:rPr lang="nl-NL">
                <a:solidFill>
                  <a:schemeClr val="bg2">
                    <a:lumMod val="75000"/>
                  </a:schemeClr>
                </a:solidFill>
              </a:rPr>
              <a:t> </a:t>
            </a:r>
          </a:p>
          <a:p>
            <a:pPr algn="ctr"/>
            <a:r>
              <a:rPr lang="nl-NL">
                <a:solidFill>
                  <a:schemeClr val="bg2">
                    <a:lumMod val="75000"/>
                  </a:schemeClr>
                </a:solidFill>
              </a:rPr>
              <a:t>Breedte 5,5 cm</a:t>
            </a:r>
          </a:p>
          <a:p>
            <a:pPr algn="ctr"/>
            <a:r>
              <a:rPr lang="nl-NL">
                <a:solidFill>
                  <a:schemeClr val="bg2">
                    <a:lumMod val="75000"/>
                  </a:schemeClr>
                </a:solidFill>
              </a:rPr>
              <a:t>Hoogte 5,5 cm</a:t>
            </a:r>
          </a:p>
          <a:p>
            <a:pPr marL="0" marR="0" indent="0" algn="ctr" defTabSz="685800" rtl="0" eaLnBrk="1" fontAlgn="auto" latinLnBrk="0" hangingPunct="1">
              <a:lnSpc>
                <a:spcPct val="100000"/>
              </a:lnSpc>
              <a:spcBef>
                <a:spcPts val="0"/>
              </a:spcBef>
              <a:spcAft>
                <a:spcPts val="0"/>
              </a:spcAft>
              <a:buClrTx/>
              <a:buSzTx/>
              <a:buFontTx/>
              <a:buNone/>
              <a:tabLst/>
              <a:defRPr/>
            </a:pPr>
            <a:r>
              <a:rPr lang="nl-NL">
                <a:solidFill>
                  <a:schemeClr val="bg2">
                    <a:lumMod val="75000"/>
                  </a:schemeClr>
                </a:solidFill>
              </a:rPr>
              <a:t>Vert. positie 2 m</a:t>
            </a:r>
          </a:p>
          <a:p>
            <a:pPr marL="0" marR="0" indent="0" algn="ctr" defTabSz="685800" rtl="0" eaLnBrk="1" fontAlgn="auto" latinLnBrk="0" hangingPunct="1">
              <a:lnSpc>
                <a:spcPct val="100000"/>
              </a:lnSpc>
              <a:spcBef>
                <a:spcPts val="0"/>
              </a:spcBef>
              <a:spcAft>
                <a:spcPts val="0"/>
              </a:spcAft>
              <a:buClrTx/>
              <a:buSzTx/>
              <a:buFontTx/>
              <a:buNone/>
              <a:tabLst/>
              <a:defRPr/>
            </a:pPr>
            <a:r>
              <a:rPr lang="nl-NL">
                <a:solidFill>
                  <a:schemeClr val="bg2">
                    <a:lumMod val="75000"/>
                  </a:schemeClr>
                </a:solidFill>
              </a:rPr>
              <a:t>Hor. positie</a:t>
            </a:r>
            <a:r>
              <a:rPr lang="nl-NL" baseline="0">
                <a:solidFill>
                  <a:schemeClr val="bg2">
                    <a:lumMod val="75000"/>
                  </a:schemeClr>
                </a:solidFill>
              </a:rPr>
              <a:t> 1 cm</a:t>
            </a:r>
            <a:endParaRPr lang="nl-NL">
              <a:solidFill>
                <a:schemeClr val="bg2">
                  <a:lumMod val="75000"/>
                </a:schemeClr>
              </a:solidFill>
            </a:endParaRPr>
          </a:p>
        </p:txBody>
      </p:sp>
      <p:sp>
        <p:nvSpPr>
          <p:cNvPr id="9"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158150117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oofdstukopening">
    <p:spTree>
      <p:nvGrpSpPr>
        <p:cNvPr id="1" name=""/>
        <p:cNvGrpSpPr/>
        <p:nvPr/>
      </p:nvGrpSpPr>
      <p:grpSpPr>
        <a:xfrm>
          <a:off x="0" y="0"/>
          <a:ext cx="0" cy="0"/>
          <a:chOff x="0" y="0"/>
          <a:chExt cx="0" cy="0"/>
        </a:xfrm>
      </p:grpSpPr>
      <p:sp>
        <p:nvSpPr>
          <p:cNvPr id="6" name="Rechthoek 5"/>
          <p:cNvSpPr/>
          <p:nvPr userDrawn="1"/>
        </p:nvSpPr>
        <p:spPr>
          <a:xfrm>
            <a:off x="0" y="3771901"/>
            <a:ext cx="9144000" cy="1371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Title 1"/>
          <p:cNvSpPr>
            <a:spLocks noGrp="1"/>
          </p:cNvSpPr>
          <p:nvPr>
            <p:ph type="ctrTitle"/>
          </p:nvPr>
        </p:nvSpPr>
        <p:spPr>
          <a:xfrm>
            <a:off x="2057401" y="3771900"/>
            <a:ext cx="6542322" cy="971550"/>
          </a:xfrm>
        </p:spPr>
        <p:txBody>
          <a:bodyPr anchor="b"/>
          <a:lstStyle>
            <a:lvl1pPr algn="l">
              <a:defRPr sz="3600">
                <a:solidFill>
                  <a:schemeClr val="bg1"/>
                </a:solidFill>
              </a:defRPr>
            </a:lvl1pPr>
          </a:lstStyle>
          <a:p>
            <a:r>
              <a:rPr lang="nl-NL"/>
              <a:t>Klik om stijl te bewerken</a:t>
            </a:r>
            <a:endParaRPr lang="en-US"/>
          </a:p>
        </p:txBody>
      </p:sp>
      <p:sp>
        <p:nvSpPr>
          <p:cNvPr id="13" name="Subtitle 2"/>
          <p:cNvSpPr>
            <a:spLocks noGrp="1"/>
          </p:cNvSpPr>
          <p:nvPr>
            <p:ph type="subTitle" idx="1"/>
          </p:nvPr>
        </p:nvSpPr>
        <p:spPr>
          <a:xfrm>
            <a:off x="2057401" y="4743451"/>
            <a:ext cx="6542322" cy="400050"/>
          </a:xfrm>
        </p:spPr>
        <p:txBody>
          <a:bodyPr/>
          <a:lstStyle>
            <a:lvl1pPr marL="0" indent="0" algn="l">
              <a:buNone/>
              <a:defRPr sz="1800" b="1" i="0">
                <a:latin typeface="Calibri" charset="0"/>
                <a:ea typeface="Calibri" charset="0"/>
                <a:cs typeface="Calibri"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a:p>
        </p:txBody>
      </p:sp>
    </p:spTree>
    <p:extLst>
      <p:ext uri="{BB962C8B-B14F-4D97-AF65-F5344CB8AC3E}">
        <p14:creationId xmlns:p14="http://schemas.microsoft.com/office/powerpoint/2010/main" val="14054028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160000" y="927156"/>
            <a:ext cx="6542322" cy="1790700"/>
          </a:xfrm>
        </p:spPr>
        <p:txBody>
          <a:bodyPr anchor="b"/>
          <a:lstStyle>
            <a:lvl1pPr algn="l">
              <a:defRPr sz="4500"/>
            </a:lvl1pPr>
          </a:lstStyle>
          <a:p>
            <a:r>
              <a:rPr lang="nl-NL"/>
              <a:t>Klik om stijl te bewerken</a:t>
            </a:r>
            <a:endParaRPr lang="en-US"/>
          </a:p>
        </p:txBody>
      </p:sp>
      <p:sp>
        <p:nvSpPr>
          <p:cNvPr id="3" name="Subtitle 2"/>
          <p:cNvSpPr>
            <a:spLocks noGrp="1"/>
          </p:cNvSpPr>
          <p:nvPr>
            <p:ph type="subTitle" idx="1"/>
          </p:nvPr>
        </p:nvSpPr>
        <p:spPr>
          <a:xfrm>
            <a:off x="2160000" y="2717856"/>
            <a:ext cx="6542322" cy="1241822"/>
          </a:xfrm>
        </p:spPr>
        <p:txBody>
          <a:bodyPr/>
          <a:lstStyle>
            <a:lvl1pPr marL="0" indent="0" algn="l">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nl-NL"/>
              <a:t>Klikken om de ondertitelstijl van het model te bewerken</a:t>
            </a:r>
            <a:endParaRPr lang="en-US"/>
          </a:p>
        </p:txBody>
      </p:sp>
      <p:sp>
        <p:nvSpPr>
          <p:cNvPr id="4"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ind dia">
    <p:bg>
      <p:bgPr>
        <a:solidFill>
          <a:schemeClr val="tx1"/>
        </a:solidFill>
        <a:effectLst/>
      </p:bgPr>
    </p:bg>
    <p:spTree>
      <p:nvGrpSpPr>
        <p:cNvPr id="1" name=""/>
        <p:cNvGrpSpPr/>
        <p:nvPr/>
      </p:nvGrpSpPr>
      <p:grpSpPr>
        <a:xfrm>
          <a:off x="0" y="0"/>
          <a:ext cx="0" cy="0"/>
          <a:chOff x="0" y="0"/>
          <a:chExt cx="0" cy="0"/>
        </a:xfrm>
      </p:grpSpPr>
      <p:sp>
        <p:nvSpPr>
          <p:cNvPr id="4" name="Rechthoek 3"/>
          <p:cNvSpPr/>
          <p:nvPr userDrawn="1"/>
        </p:nvSpPr>
        <p:spPr>
          <a:xfrm>
            <a:off x="2160000" y="2697695"/>
            <a:ext cx="3586680" cy="692497"/>
          </a:xfrm>
          <a:prstGeom prst="rect">
            <a:avLst/>
          </a:prstGeom>
        </p:spPr>
        <p:txBody>
          <a:bodyPr wrap="square" lIns="0" tIns="0" rIns="0" bIns="0" numCol="2">
            <a:noAutofit/>
          </a:bodyPr>
          <a:lstStyle/>
          <a:p>
            <a:pPr>
              <a:lnSpc>
                <a:spcPts val="2000"/>
              </a:lnSpc>
            </a:pPr>
            <a:r>
              <a:rPr lang="nl-NL" sz="1400">
                <a:solidFill>
                  <a:schemeClr val="bg1"/>
                </a:solidFill>
              </a:rPr>
              <a:t>﻿</a:t>
            </a:r>
            <a:r>
              <a:rPr lang="nl-NL" sz="1400" err="1">
                <a:solidFill>
                  <a:schemeClr val="bg1"/>
                </a:solidFill>
              </a:rPr>
              <a:t>ProDemos</a:t>
            </a:r>
            <a:endParaRPr lang="nl-NL" sz="1400">
              <a:solidFill>
                <a:schemeClr val="bg1"/>
              </a:solidFill>
            </a:endParaRPr>
          </a:p>
          <a:p>
            <a:pPr>
              <a:lnSpc>
                <a:spcPts val="2000"/>
              </a:lnSpc>
            </a:pPr>
            <a:r>
              <a:rPr lang="nl-NL" sz="1400" err="1">
                <a:solidFill>
                  <a:schemeClr val="bg1"/>
                </a:solidFill>
              </a:rPr>
              <a:t>Hofweg</a:t>
            </a:r>
            <a:r>
              <a:rPr lang="nl-NL" sz="1400">
                <a:solidFill>
                  <a:schemeClr val="bg1"/>
                </a:solidFill>
              </a:rPr>
              <a:t> 1H</a:t>
            </a:r>
          </a:p>
          <a:p>
            <a:pPr>
              <a:lnSpc>
                <a:spcPts val="2000"/>
              </a:lnSpc>
            </a:pPr>
            <a:r>
              <a:rPr lang="nl-NL" sz="1400">
                <a:solidFill>
                  <a:schemeClr val="bg1"/>
                </a:solidFill>
              </a:rPr>
              <a:t>2511 AA Den Haag</a:t>
            </a:r>
          </a:p>
          <a:p>
            <a:pPr>
              <a:lnSpc>
                <a:spcPts val="2000"/>
              </a:lnSpc>
            </a:pPr>
            <a:r>
              <a:rPr lang="nl-NL" sz="1400">
                <a:solidFill>
                  <a:schemeClr val="bg1"/>
                </a:solidFill>
              </a:rPr>
              <a:t>(070) 757 02 00</a:t>
            </a:r>
          </a:p>
          <a:p>
            <a:pPr>
              <a:lnSpc>
                <a:spcPts val="2000"/>
              </a:lnSpc>
            </a:pPr>
            <a:r>
              <a:rPr lang="nl-NL" sz="1400" err="1">
                <a:solidFill>
                  <a:schemeClr val="bg1"/>
                </a:solidFill>
              </a:rPr>
              <a:t>info@prodemos.nl</a:t>
            </a:r>
            <a:endParaRPr lang="nl-NL" sz="1400">
              <a:solidFill>
                <a:schemeClr val="bg1"/>
              </a:solidFill>
            </a:endParaRPr>
          </a:p>
          <a:p>
            <a:pPr>
              <a:lnSpc>
                <a:spcPts val="2000"/>
              </a:lnSpc>
            </a:pPr>
            <a:r>
              <a:rPr lang="nl-NL" sz="1400" err="1">
                <a:solidFill>
                  <a:schemeClr val="bg1"/>
                </a:solidFill>
              </a:rPr>
              <a:t>prodemos.nl</a:t>
            </a:r>
            <a:endParaRPr lang="nl-NL" sz="1400">
              <a:solidFill>
                <a:schemeClr val="bg1"/>
              </a:solidFill>
            </a:endParaRPr>
          </a:p>
        </p:txBody>
      </p:sp>
      <p:pic>
        <p:nvPicPr>
          <p:cNvPr id="5" name="Afbeelding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160000" y="3688218"/>
            <a:ext cx="1511808" cy="271272"/>
          </a:xfrm>
          <a:prstGeom prst="rect">
            <a:avLst/>
          </a:prstGeom>
        </p:spPr>
      </p:pic>
      <p:sp>
        <p:nvSpPr>
          <p:cNvPr id="7" name="Rechthoek 6"/>
          <p:cNvSpPr/>
          <p:nvPr userDrawn="1"/>
        </p:nvSpPr>
        <p:spPr>
          <a:xfrm>
            <a:off x="0" y="0"/>
            <a:ext cx="9144000" cy="46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6" name="Afbeelding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470107"/>
            <a:ext cx="2049577" cy="794362"/>
          </a:xfrm>
          <a:prstGeom prst="rect">
            <a:avLst/>
          </a:prstGeom>
        </p:spPr>
      </p:pic>
      <p:sp>
        <p:nvSpPr>
          <p:cNvPr id="8" name="Titel 1"/>
          <p:cNvSpPr>
            <a:spLocks noGrp="1"/>
          </p:cNvSpPr>
          <p:nvPr>
            <p:ph type="title"/>
          </p:nvPr>
        </p:nvSpPr>
        <p:spPr>
          <a:xfrm>
            <a:off x="2160000" y="1577870"/>
            <a:ext cx="6270171" cy="647208"/>
          </a:xfrm>
        </p:spPr>
        <p:txBody>
          <a:bodyPr/>
          <a:lstStyle>
            <a:lvl1pPr>
              <a:defRPr>
                <a:solidFill>
                  <a:schemeClr val="bg1"/>
                </a:solidFill>
              </a:defRPr>
            </a:lvl1pPr>
          </a:lstStyle>
          <a:p>
            <a:r>
              <a:rPr lang="nl-NL"/>
              <a:t>Klik om stijl te bewerken</a:t>
            </a:r>
          </a:p>
        </p:txBody>
      </p:sp>
    </p:spTree>
    <p:extLst>
      <p:ext uri="{BB962C8B-B14F-4D97-AF65-F5344CB8AC3E}">
        <p14:creationId xmlns:p14="http://schemas.microsoft.com/office/powerpoint/2010/main" val="204250519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9" name="Rechthoek 8"/>
          <p:cNvSpPr/>
          <p:nvPr userDrawn="1"/>
        </p:nvSpPr>
        <p:spPr>
          <a:xfrm>
            <a:off x="0" y="0"/>
            <a:ext cx="9144000" cy="468000"/>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le Placeholder 1"/>
          <p:cNvSpPr>
            <a:spLocks noGrp="1"/>
          </p:cNvSpPr>
          <p:nvPr>
            <p:ph type="title"/>
          </p:nvPr>
        </p:nvSpPr>
        <p:spPr>
          <a:xfrm>
            <a:off x="2160000" y="720000"/>
            <a:ext cx="6270171" cy="825751"/>
          </a:xfrm>
          <a:prstGeom prst="rect">
            <a:avLst/>
          </a:prstGeom>
        </p:spPr>
        <p:txBody>
          <a:bodyPr vert="horz" lIns="0" tIns="46800" rIns="0" bIns="0" rtlCol="0" anchor="t" anchorCtr="0">
            <a:noAutofit/>
          </a:bodyPr>
          <a:lstStyle/>
          <a:p>
            <a:r>
              <a:rPr lang="nl-NL"/>
              <a:t>Titelstijl van model bewerken</a:t>
            </a:r>
            <a:endParaRPr lang="en-US"/>
          </a:p>
        </p:txBody>
      </p:sp>
      <p:sp>
        <p:nvSpPr>
          <p:cNvPr id="3" name="Text Placeholder 2"/>
          <p:cNvSpPr>
            <a:spLocks noGrp="1"/>
          </p:cNvSpPr>
          <p:nvPr>
            <p:ph type="body" idx="1"/>
          </p:nvPr>
        </p:nvSpPr>
        <p:spPr>
          <a:xfrm>
            <a:off x="2160000" y="1620000"/>
            <a:ext cx="6270171" cy="3129336"/>
          </a:xfrm>
          <a:prstGeom prst="rect">
            <a:avLst/>
          </a:prstGeom>
        </p:spPr>
        <p:txBody>
          <a:bodyPr vert="horz" lIns="0" tIns="46800" rIns="0" bIns="0" rtlCol="0" anchor="t" anchorCtr="0">
            <a:no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pic>
        <p:nvPicPr>
          <p:cNvPr id="8" name="Afbeelding 7"/>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265778" y="32161"/>
            <a:ext cx="1357449" cy="459648"/>
          </a:xfrm>
          <a:prstGeom prst="rect">
            <a:avLst/>
          </a:prstGeom>
        </p:spPr>
      </p:pic>
      <p:sp>
        <p:nvSpPr>
          <p:cNvPr id="10" name="Tijdelijke aanduiding voor voettekst 4"/>
          <p:cNvSpPr>
            <a:spLocks noGrp="1"/>
          </p:cNvSpPr>
          <p:nvPr>
            <p:ph type="ftr" sz="quarter" idx="3"/>
          </p:nvPr>
        </p:nvSpPr>
        <p:spPr>
          <a:xfrm>
            <a:off x="2160000" y="102875"/>
            <a:ext cx="6436800" cy="308563"/>
          </a:xfrm>
          <a:prstGeom prst="rect">
            <a:avLst/>
          </a:prstGeom>
        </p:spPr>
        <p:txBody>
          <a:bodyPr wrap="square" lIns="0" tIns="0" rIns="0" bIns="0" anchor="ctr" anchorCtr="0"/>
          <a:lstStyle>
            <a:lvl1pPr algn="r">
              <a:defRPr sz="1100" b="1">
                <a:solidFill>
                  <a:schemeClr val="bg1"/>
                </a:solidFill>
              </a:defRPr>
            </a:lvl1pPr>
          </a:lstStyle>
          <a:p>
            <a:r>
              <a:rPr lang="nl-NL"/>
              <a:t>Hier de titel van de presentatie invoegen</a:t>
            </a:r>
          </a:p>
        </p:txBody>
      </p:sp>
    </p:spTree>
    <p:extLst>
      <p:ext uri="{BB962C8B-B14F-4D97-AF65-F5344CB8AC3E}">
        <p14:creationId xmlns:p14="http://schemas.microsoft.com/office/powerpoint/2010/main" val="938902457"/>
      </p:ext>
    </p:extLst>
  </p:cSld>
  <p:clrMap bg1="lt1" tx1="dk1" bg2="lt2" tx2="dk2" accent1="accent1" accent2="accent2" accent3="accent3" accent4="accent4" accent5="accent5" accent6="accent6" hlink="hlink" folHlink="folHlink"/>
  <p:sldLayoutIdLst>
    <p:sldLayoutId id="2147483674" r:id="rId1"/>
    <p:sldLayoutId id="2147483678" r:id="rId2"/>
    <p:sldLayoutId id="2147483680" r:id="rId3"/>
    <p:sldLayoutId id="2147483676" r:id="rId4"/>
    <p:sldLayoutId id="2147483681" r:id="rId5"/>
    <p:sldLayoutId id="2147483677" r:id="rId6"/>
    <p:sldLayoutId id="2147483675" r:id="rId7"/>
    <p:sldLayoutId id="2147483673" r:id="rId8"/>
    <p:sldLayoutId id="2147483679" r:id="rId9"/>
  </p:sldLayoutIdLst>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hf sldNum="0" hdr="0" dt="0"/>
  <p:txStyles>
    <p:titleStyle>
      <a:lvl1pPr algn="l" defTabSz="685800" rtl="0" eaLnBrk="1" latinLnBrk="0" hangingPunct="1">
        <a:lnSpc>
          <a:spcPts val="3600"/>
        </a:lnSpc>
        <a:spcBef>
          <a:spcPct val="0"/>
        </a:spcBef>
        <a:buNone/>
        <a:defRPr sz="3200" b="1" i="0" kern="1200">
          <a:solidFill>
            <a:schemeClr val="tx1"/>
          </a:solidFill>
          <a:latin typeface="Calibri" charset="0"/>
          <a:ea typeface="Calibri" charset="0"/>
          <a:cs typeface="Calibri" charset="0"/>
        </a:defRPr>
      </a:lvl1pPr>
    </p:titleStyle>
    <p:bodyStyle>
      <a:lvl1pPr marL="108000" indent="-108000" algn="l" defTabSz="685800" rtl="0" eaLnBrk="1" fontAlgn="t" latinLnBrk="0" hangingPunct="1">
        <a:lnSpc>
          <a:spcPts val="2400"/>
        </a:lnSpc>
        <a:spcBef>
          <a:spcPts val="750"/>
        </a:spcBef>
        <a:buFont typeface="Arial" panose="020B0604020202020204" pitchFamily="34" charset="0"/>
        <a:buChar char="•"/>
        <a:defRPr sz="1800" kern="1200">
          <a:solidFill>
            <a:schemeClr val="tx2"/>
          </a:solidFill>
          <a:latin typeface="+mn-lt"/>
          <a:ea typeface="+mn-ea"/>
          <a:cs typeface="+mn-cs"/>
        </a:defRPr>
      </a:lvl1pPr>
      <a:lvl2pPr marL="216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2pPr>
      <a:lvl3pPr marL="324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3pPr>
      <a:lvl4pPr marL="432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4pPr>
      <a:lvl5pPr marL="540000" indent="-108000" algn="l" defTabSz="685800" rtl="0" eaLnBrk="1" fontAlgn="t" latinLnBrk="0" hangingPunct="1">
        <a:lnSpc>
          <a:spcPts val="2400"/>
        </a:lnSpc>
        <a:spcBef>
          <a:spcPts val="0"/>
        </a:spcBef>
        <a:buFont typeface="Arial" panose="020B0604020202020204" pitchFamily="34" charset="0"/>
        <a:buChar char="•"/>
        <a:defRPr sz="1800" kern="1200">
          <a:solidFill>
            <a:schemeClr val="tx2"/>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p:cNvSpPr>
            <a:spLocks noGrp="1"/>
          </p:cNvSpPr>
          <p:nvPr>
            <p:ph type="ftr" sz="quarter" idx="3"/>
          </p:nvPr>
        </p:nvSpPr>
        <p:spPr>
          <a:xfrm>
            <a:off x="2226890" y="129738"/>
            <a:ext cx="6436186" cy="273844"/>
          </a:xfrm>
          <a:prstGeom prst="rect">
            <a:avLst/>
          </a:prstGeom>
        </p:spPr>
        <p:txBody>
          <a:bodyPr/>
          <a:lstStyle/>
          <a:p>
            <a:r>
              <a:rPr lang="nl-NL"/>
              <a:t>Hier de titel van de presentatie invoegen</a:t>
            </a:r>
          </a:p>
        </p:txBody>
      </p:sp>
      <p:grpSp>
        <p:nvGrpSpPr>
          <p:cNvPr id="5" name="Groeperen 4"/>
          <p:cNvGrpSpPr/>
          <p:nvPr/>
        </p:nvGrpSpPr>
        <p:grpSpPr>
          <a:xfrm>
            <a:off x="-6349" y="1"/>
            <a:ext cx="9150349" cy="5143499"/>
            <a:chOff x="-6349" y="1"/>
            <a:chExt cx="9150349" cy="5143499"/>
          </a:xfrm>
          <a:solidFill>
            <a:schemeClr val="tx1"/>
          </a:solidFill>
        </p:grpSpPr>
        <p:sp>
          <p:nvSpPr>
            <p:cNvPr id="6" name="Rechthoek 5"/>
            <p:cNvSpPr/>
            <p:nvPr/>
          </p:nvSpPr>
          <p:spPr>
            <a:xfrm>
              <a:off x="0" y="1"/>
              <a:ext cx="9144000" cy="449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p:cNvSpPr/>
            <p:nvPr/>
          </p:nvSpPr>
          <p:spPr>
            <a:xfrm>
              <a:off x="0" y="3771900"/>
              <a:ext cx="9144000" cy="13716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p:cNvSpPr/>
            <p:nvPr/>
          </p:nvSpPr>
          <p:spPr>
            <a:xfrm>
              <a:off x="-6349" y="1"/>
              <a:ext cx="463550" cy="51434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9" name="Rechthoek 8"/>
            <p:cNvSpPr/>
            <p:nvPr/>
          </p:nvSpPr>
          <p:spPr>
            <a:xfrm>
              <a:off x="8677772" y="1"/>
              <a:ext cx="463550" cy="51434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10" name="Titel 1"/>
          <p:cNvSpPr txBox="1">
            <a:spLocks/>
          </p:cNvSpPr>
          <p:nvPr/>
        </p:nvSpPr>
        <p:spPr>
          <a:xfrm>
            <a:off x="2160000" y="3780000"/>
            <a:ext cx="6629400" cy="1371599"/>
          </a:xfrm>
          <a:prstGeom prst="rect">
            <a:avLst/>
          </a:prstGeom>
        </p:spPr>
        <p:txBody>
          <a:bodyPr vert="horz" wrap="square" lIns="0" tIns="46800" rIns="0" bIns="0" rtlCol="0" anchor="ctr" anchorCtr="0">
            <a:noAutofit/>
          </a:bodyPr>
          <a:lstStyle>
            <a:lvl1pPr algn="l" defTabSz="685800" rtl="0" eaLnBrk="1" latinLnBrk="0" hangingPunct="1">
              <a:lnSpc>
                <a:spcPts val="3600"/>
              </a:lnSpc>
              <a:spcBef>
                <a:spcPct val="0"/>
              </a:spcBef>
              <a:buNone/>
              <a:defRPr sz="3200" b="1" i="0" kern="1200">
                <a:solidFill>
                  <a:schemeClr val="accent1"/>
                </a:solidFill>
                <a:latin typeface="Calibri" charset="0"/>
                <a:ea typeface="Calibri" charset="0"/>
                <a:cs typeface="Calibri" charset="0"/>
              </a:defRPr>
            </a:lvl1pPr>
          </a:lstStyle>
          <a:p>
            <a:pPr fontAlgn="ctr">
              <a:lnSpc>
                <a:spcPts val="3200"/>
              </a:lnSpc>
            </a:pPr>
            <a:r>
              <a:rPr lang="nl-NL" dirty="0">
                <a:solidFill>
                  <a:schemeClr val="bg1"/>
                </a:solidFill>
                <a:latin typeface="Calibri"/>
                <a:cs typeface="Calibri"/>
              </a:rPr>
              <a:t>Wie mag wat?</a:t>
            </a:r>
            <a:endParaRPr lang="nl-NL" dirty="0">
              <a:solidFill>
                <a:schemeClr val="bg1"/>
              </a:solidFill>
            </a:endParaRPr>
          </a:p>
        </p:txBody>
      </p:sp>
      <p:pic>
        <p:nvPicPr>
          <p:cNvPr id="11" name="Afbeelding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10296" y="733605"/>
            <a:ext cx="2049577" cy="794362"/>
          </a:xfrm>
          <a:prstGeom prst="rect">
            <a:avLst/>
          </a:prstGeom>
        </p:spPr>
      </p:pic>
      <p:pic>
        <p:nvPicPr>
          <p:cNvPr id="15" name="Afbeelding 14" descr="Afbeelding met donker, nachthemel&#10;&#10;Automatisch gegenereerde beschrijving">
            <a:extLst>
              <a:ext uri="{FF2B5EF4-FFF2-40B4-BE49-F238E27FC236}">
                <a16:creationId xmlns:a16="http://schemas.microsoft.com/office/drawing/2014/main" id="{84FEDF0F-B0AA-49A6-9319-3E2364ACED89}"/>
              </a:ext>
            </a:extLst>
          </p:cNvPr>
          <p:cNvPicPr>
            <a:picLocks noChangeAspect="1"/>
          </p:cNvPicPr>
          <p:nvPr/>
        </p:nvPicPr>
        <p:blipFill>
          <a:blip r:embed="rId4"/>
          <a:stretch>
            <a:fillRect/>
          </a:stretch>
        </p:blipFill>
        <p:spPr>
          <a:xfrm>
            <a:off x="5052840" y="1888032"/>
            <a:ext cx="1844945" cy="1609875"/>
          </a:xfrm>
          <a:prstGeom prst="rect">
            <a:avLst/>
          </a:prstGeom>
        </p:spPr>
      </p:pic>
      <p:pic>
        <p:nvPicPr>
          <p:cNvPr id="17" name="Afbeelding 16" descr="Afbeelding met donker, nacht, nachthemel&#10;&#10;Automatisch gegenereerde beschrijving">
            <a:extLst>
              <a:ext uri="{FF2B5EF4-FFF2-40B4-BE49-F238E27FC236}">
                <a16:creationId xmlns:a16="http://schemas.microsoft.com/office/drawing/2014/main" id="{043A95B6-2F69-44D4-A7BA-ED71991DDABB}"/>
              </a:ext>
            </a:extLst>
          </p:cNvPr>
          <p:cNvPicPr>
            <a:picLocks noChangeAspect="1"/>
          </p:cNvPicPr>
          <p:nvPr/>
        </p:nvPicPr>
        <p:blipFill>
          <a:blip r:embed="rId5"/>
          <a:stretch>
            <a:fillRect/>
          </a:stretch>
        </p:blipFill>
        <p:spPr>
          <a:xfrm>
            <a:off x="3011183" y="1130786"/>
            <a:ext cx="1560817" cy="1438400"/>
          </a:xfrm>
          <a:prstGeom prst="rect">
            <a:avLst/>
          </a:prstGeom>
        </p:spPr>
      </p:pic>
      <p:pic>
        <p:nvPicPr>
          <p:cNvPr id="19" name="Afbeelding 18">
            <a:extLst>
              <a:ext uri="{FF2B5EF4-FFF2-40B4-BE49-F238E27FC236}">
                <a16:creationId xmlns:a16="http://schemas.microsoft.com/office/drawing/2014/main" id="{C83258C9-03E0-4D2F-9C8E-C16269C98DC8}"/>
              </a:ext>
            </a:extLst>
          </p:cNvPr>
          <p:cNvPicPr>
            <a:picLocks noChangeAspect="1"/>
          </p:cNvPicPr>
          <p:nvPr/>
        </p:nvPicPr>
        <p:blipFill>
          <a:blip r:embed="rId6"/>
          <a:stretch>
            <a:fillRect/>
          </a:stretch>
        </p:blipFill>
        <p:spPr>
          <a:xfrm>
            <a:off x="1479186" y="1888032"/>
            <a:ext cx="1051157" cy="1692916"/>
          </a:xfrm>
          <a:prstGeom prst="rect">
            <a:avLst/>
          </a:prstGeom>
        </p:spPr>
      </p:pic>
    </p:spTree>
    <p:extLst>
      <p:ext uri="{BB962C8B-B14F-4D97-AF65-F5344CB8AC3E}">
        <p14:creationId xmlns:p14="http://schemas.microsoft.com/office/powerpoint/2010/main" val="76670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872400"/>
            <a:ext cx="6270171" cy="900000"/>
          </a:xfrm>
        </p:spPr>
        <p:txBody>
          <a:bodyPr/>
          <a:lstStyle/>
          <a:p>
            <a:r>
              <a:rPr lang="nl-NL" dirty="0">
                <a:latin typeface="Calibri"/>
                <a:cs typeface="Calibri"/>
              </a:rPr>
              <a:t>Valsspelen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19999"/>
            <a:ext cx="7531139" cy="3420625"/>
          </a:xfrm>
        </p:spPr>
        <p:txBody>
          <a:bodyPr/>
          <a:lstStyle/>
          <a:p>
            <a:pPr marL="0" indent="0">
              <a:lnSpc>
                <a:spcPct val="100000"/>
              </a:lnSpc>
              <a:spcBef>
                <a:spcPts val="0"/>
              </a:spcBef>
              <a:buNone/>
            </a:pPr>
            <a:r>
              <a:rPr lang="nl-NL" sz="1800" dirty="0">
                <a:effectLst/>
                <a:latin typeface="Calibri" panose="020F0502020204030204" pitchFamily="34" charset="0"/>
                <a:ea typeface="Times New Roman" panose="02020603050405020304" pitchFamily="18" charset="0"/>
              </a:rPr>
              <a:t>Elk jaar spelen de scholen van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tijdens de nationale sportdag tegen de scholen van </a:t>
            </a:r>
            <a:r>
              <a:rPr lang="nl-NL" sz="1800" dirty="0" err="1">
                <a:effectLst/>
                <a:latin typeface="Calibri" panose="020F0502020204030204" pitchFamily="34" charset="0"/>
                <a:ea typeface="Times New Roman" panose="02020603050405020304" pitchFamily="18" charset="0"/>
              </a:rPr>
              <a:t>Anderland</a:t>
            </a:r>
            <a:r>
              <a:rPr lang="nl-NL" sz="1800" dirty="0">
                <a:effectLst/>
                <a:latin typeface="Calibri" panose="020F0502020204030204" pitchFamily="34" charset="0"/>
                <a:ea typeface="Times New Roman" panose="02020603050405020304" pitchFamily="18" charset="0"/>
              </a:rPr>
              <a:t>. De schoolklassen krijgen vaak ruzie over de puntenverdeling, en er wordt gescholden en geduwd. Vorig jaar stuurde de scheidsrechter na een vechtpartij 5 leerlingen van dezelfde klas naar </a:t>
            </a:r>
            <a:r>
              <a:rPr lang="nl-NL" dirty="0">
                <a:latin typeface="Calibri" panose="020F0502020204030204" pitchFamily="34" charset="0"/>
                <a:ea typeface="Times New Roman" panose="02020603050405020304" pitchFamily="18" charset="0"/>
              </a:rPr>
              <a:t>huis. Toen waren er te weinig voor het team en kon de rest ook niet meer spelen.</a:t>
            </a:r>
            <a:br>
              <a:rPr lang="nl-NL" sz="1800"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 </a:t>
            </a:r>
          </a:p>
          <a:p>
            <a:pPr marL="0" indent="0">
              <a:lnSpc>
                <a:spcPct val="100000"/>
              </a:lnSpc>
              <a:spcBef>
                <a:spcPts val="0"/>
              </a:spcBef>
              <a:buNone/>
            </a:pPr>
            <a:r>
              <a:rPr lang="nl-NL" b="1" dirty="0">
                <a:latin typeface="Calibri" panose="020F0502020204030204" pitchFamily="34" charset="0"/>
                <a:ea typeface="Times New Roman" panose="02020603050405020304" pitchFamily="18" charset="0"/>
              </a:rPr>
              <a:t>Voorst</a:t>
            </a:r>
            <a:r>
              <a:rPr lang="nl-NL" sz="1800" b="1" dirty="0">
                <a:effectLst/>
                <a:latin typeface="Calibri" panose="020F0502020204030204" pitchFamily="34" charset="0"/>
                <a:ea typeface="Times New Roman" panose="02020603050405020304" pitchFamily="18" charset="0"/>
              </a:rPr>
              <a:t>el: </a:t>
            </a:r>
          </a:p>
          <a:p>
            <a:pPr marL="0" indent="0">
              <a:lnSpc>
                <a:spcPct val="100000"/>
              </a:lnSpc>
              <a:spcBef>
                <a:spcPts val="0"/>
              </a:spcBef>
              <a:buNone/>
            </a:pPr>
            <a:r>
              <a:rPr lang="nl-NL" dirty="0">
                <a:latin typeface="Calibri" panose="020F0502020204030204" pitchFamily="34" charset="0"/>
                <a:ea typeface="Times New Roman" panose="02020603050405020304" pitchFamily="18" charset="0"/>
              </a:rPr>
              <a:t>Je mag niet valsspelen, niet duwen en niet schelden tijdens de sportdag. </a:t>
            </a:r>
            <a:r>
              <a:rPr lang="nl-NL" sz="1800" dirty="0">
                <a:effectLst/>
                <a:latin typeface="Calibri" panose="020F0502020204030204" pitchFamily="34" charset="0"/>
                <a:ea typeface="Times New Roman" panose="02020603050405020304" pitchFamily="18" charset="0"/>
              </a:rPr>
              <a:t>Als je het toch doet, word je weggestuurd en mag je niet meer meedoen. </a:t>
            </a:r>
            <a:br>
              <a:rPr lang="nl-NL" sz="1800" dirty="0">
                <a:effectLst/>
                <a:latin typeface="Calibri" panose="020F0502020204030204" pitchFamily="34" charset="0"/>
                <a:ea typeface="Times New Roman" panose="02020603050405020304" pitchFamily="18" charset="0"/>
              </a:rPr>
            </a:br>
            <a:endParaRPr lang="nl-NL" sz="1800" dirty="0">
              <a:effectLst/>
              <a:latin typeface="Calibri" panose="020F0502020204030204" pitchFamily="34" charset="0"/>
              <a:ea typeface="Times New Roman" panose="02020603050405020304" pitchFamily="18" charset="0"/>
            </a:endParaRPr>
          </a:p>
          <a:p>
            <a:pPr marL="0" indent="0">
              <a:lnSpc>
                <a:spcPct val="100000"/>
              </a:lnSpc>
              <a:spcBef>
                <a:spcPts val="0"/>
              </a:spcBef>
              <a:buNone/>
            </a:pPr>
            <a:r>
              <a:rPr lang="nl-NL" sz="1800" b="1" dirty="0">
                <a:effectLst/>
                <a:latin typeface="Calibri" panose="020F0502020204030204" pitchFamily="34" charset="0"/>
                <a:ea typeface="Times New Roman" panose="02020603050405020304" pitchFamily="18" charset="0"/>
              </a:rPr>
              <a:t>Vraag aan het parlement:</a:t>
            </a:r>
          </a:p>
          <a:p>
            <a:pPr marL="0" indent="0">
              <a:lnSpc>
                <a:spcPct val="100000"/>
              </a:lnSpc>
              <a:spcBef>
                <a:spcPts val="0"/>
              </a:spcBef>
              <a:buNone/>
            </a:pPr>
            <a:r>
              <a:rPr lang="nl-NL" dirty="0">
                <a:latin typeface="Calibri" panose="020F0502020204030204" pitchFamily="34" charset="0"/>
                <a:ea typeface="Times New Roman" panose="02020603050405020304" pitchFamily="18" charset="0"/>
              </a:rPr>
              <a:t>Vinden jullie dit een goede regel?</a:t>
            </a:r>
            <a:r>
              <a:rPr lang="nl-NL" sz="1800" dirty="0">
                <a:effectLst/>
                <a:latin typeface="Calibri" panose="020F0502020204030204" pitchFamily="34" charset="0"/>
                <a:ea typeface="Times New Roman" panose="02020603050405020304" pitchFamily="18" charset="0"/>
              </a:rPr>
              <a:t> Moet de regel anders?</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379683780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786675"/>
            <a:ext cx="6270171" cy="900000"/>
          </a:xfrm>
        </p:spPr>
        <p:txBody>
          <a:bodyPr/>
          <a:lstStyle/>
          <a:p>
            <a:r>
              <a:rPr lang="nl-NL" dirty="0">
                <a:latin typeface="Calibri"/>
                <a:cs typeface="Calibri"/>
              </a:rPr>
              <a:t>Woningnood</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indent="0">
              <a:lnSpc>
                <a:spcPct val="100000"/>
              </a:lnSpc>
              <a:spcBef>
                <a:spcPts val="0"/>
              </a:spcBef>
              <a:buNone/>
            </a:pPr>
            <a:r>
              <a:rPr lang="nl-NL" sz="1800" dirty="0">
                <a:effectLst/>
                <a:latin typeface="Calibri" panose="020F0502020204030204" pitchFamily="34" charset="0"/>
                <a:ea typeface="Times New Roman" panose="02020603050405020304" pitchFamily="18" charset="0"/>
              </a:rPr>
              <a:t>Er is woningnood in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er zijn te weinig </a:t>
            </a:r>
            <a:r>
              <a:rPr lang="nl-NL" dirty="0">
                <a:latin typeface="Calibri" panose="020F0502020204030204" pitchFamily="34" charset="0"/>
                <a:ea typeface="Times New Roman" panose="02020603050405020304" pitchFamily="18" charset="0"/>
              </a:rPr>
              <a:t>huizen. </a:t>
            </a:r>
            <a:r>
              <a:rPr lang="nl-NL" sz="1800" dirty="0">
                <a:effectLst/>
                <a:latin typeface="Calibri" panose="020F0502020204030204" pitchFamily="34" charset="0"/>
                <a:ea typeface="Times New Roman" panose="02020603050405020304" pitchFamily="18" charset="0"/>
              </a:rPr>
              <a:t>En juist nu komen er veel </a:t>
            </a:r>
            <a:r>
              <a:rPr lang="nl-NL" sz="1800" dirty="0" err="1">
                <a:effectLst/>
                <a:latin typeface="Calibri" panose="020F0502020204030204" pitchFamily="34" charset="0"/>
                <a:ea typeface="Times New Roman" panose="02020603050405020304" pitchFamily="18" charset="0"/>
              </a:rPr>
              <a:t>Anderlanders</a:t>
            </a:r>
            <a:r>
              <a:rPr lang="nl-NL" sz="1800" dirty="0">
                <a:effectLst/>
                <a:latin typeface="Calibri" panose="020F0502020204030204" pitchFamily="34" charset="0"/>
                <a:ea typeface="Times New Roman" panose="02020603050405020304" pitchFamily="18" charset="0"/>
              </a:rPr>
              <a:t> naar </a:t>
            </a:r>
            <a:r>
              <a:rPr lang="nl-NL" sz="1800" dirty="0" err="1">
                <a:effectLst/>
                <a:latin typeface="Calibri" panose="020F0502020204030204" pitchFamily="34" charset="0"/>
                <a:ea typeface="Times New Roman" panose="02020603050405020304" pitchFamily="18" charset="0"/>
              </a:rPr>
              <a:t>Onsland</a:t>
            </a:r>
            <a:r>
              <a:rPr lang="nl-NL" dirty="0">
                <a:latin typeface="Calibri" panose="020F0502020204030204" pitchFamily="34" charset="0"/>
                <a:ea typeface="Times New Roman" panose="02020603050405020304" pitchFamily="18" charset="0"/>
              </a:rPr>
              <a:t>. Ze zijn </a:t>
            </a:r>
            <a:r>
              <a:rPr lang="nl-NL" sz="1800" dirty="0">
                <a:effectLst/>
                <a:latin typeface="Calibri" panose="020F0502020204030204" pitchFamily="34" charset="0"/>
                <a:ea typeface="Times New Roman" panose="02020603050405020304" pitchFamily="18" charset="0"/>
              </a:rPr>
              <a:t>op de vlucht voor overstromingen. Zij willen óók in onze huizen wonen. Wat moet er gebeuren? </a:t>
            </a:r>
          </a:p>
          <a:p>
            <a:pPr marL="0" indent="0">
              <a:lnSpc>
                <a:spcPct val="100000"/>
              </a:lnSpc>
              <a:spcBef>
                <a:spcPts val="0"/>
              </a:spcBef>
              <a:buNone/>
            </a:pPr>
            <a:br>
              <a:rPr lang="nl-NL" b="1" dirty="0">
                <a:latin typeface="Calibri" panose="020F0502020204030204" pitchFamily="34" charset="0"/>
                <a:ea typeface="Times New Roman" panose="02020603050405020304" pitchFamily="18" charset="0"/>
              </a:rPr>
            </a:br>
            <a:r>
              <a:rPr lang="nl-NL" sz="1800" b="1" dirty="0">
                <a:effectLst/>
                <a:latin typeface="Calibri" panose="020F0502020204030204" pitchFamily="34" charset="0"/>
                <a:ea typeface="Times New Roman" panose="02020603050405020304" pitchFamily="18" charset="0"/>
              </a:rPr>
              <a:t>Voorstel: </a:t>
            </a:r>
          </a:p>
          <a:p>
            <a:pPr marL="0" indent="0">
              <a:lnSpc>
                <a:spcPct val="100000"/>
              </a:lnSpc>
              <a:spcBef>
                <a:spcPts val="0"/>
              </a:spcBef>
              <a:buNone/>
            </a:pPr>
            <a:r>
              <a:rPr lang="nl-NL" sz="1800" dirty="0">
                <a:effectLst/>
                <a:latin typeface="Calibri" panose="020F0502020204030204" pitchFamily="34" charset="0"/>
                <a:ea typeface="Times New Roman" panose="02020603050405020304" pitchFamily="18" charset="0"/>
              </a:rPr>
              <a:t>Via loting krijgen gezinnen uit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tijdelijk een </a:t>
            </a:r>
            <a:r>
              <a:rPr lang="nl-NL" sz="1800" dirty="0" err="1">
                <a:effectLst/>
                <a:latin typeface="Calibri" panose="020F0502020204030204" pitchFamily="34" charset="0"/>
                <a:ea typeface="Times New Roman" panose="02020603050405020304" pitchFamily="18" charset="0"/>
              </a:rPr>
              <a:t>Anderlander</a:t>
            </a:r>
            <a:r>
              <a:rPr lang="nl-NL" sz="1800" dirty="0">
                <a:effectLst/>
                <a:latin typeface="Calibri" panose="020F0502020204030204" pitchFamily="34" charset="0"/>
                <a:ea typeface="Times New Roman" panose="02020603050405020304" pitchFamily="18" charset="0"/>
              </a:rPr>
              <a:t> in huis. </a:t>
            </a:r>
            <a:br>
              <a:rPr lang="nl-NL" sz="1800" dirty="0">
                <a:effectLst/>
                <a:latin typeface="Calibri" panose="020F0502020204030204" pitchFamily="34" charset="0"/>
                <a:ea typeface="Times New Roman" panose="02020603050405020304" pitchFamily="18" charset="0"/>
              </a:rPr>
            </a:br>
            <a:endParaRPr lang="nl-NL" sz="1800" dirty="0">
              <a:effectLst/>
              <a:latin typeface="Calibri" panose="020F0502020204030204" pitchFamily="34" charset="0"/>
              <a:ea typeface="Times New Roman" panose="02020603050405020304" pitchFamily="18" charset="0"/>
            </a:endParaRPr>
          </a:p>
          <a:p>
            <a:pPr marL="0" indent="0">
              <a:lnSpc>
                <a:spcPct val="100000"/>
              </a:lnSpc>
              <a:spcBef>
                <a:spcPts val="0"/>
              </a:spcBef>
              <a:buNone/>
            </a:pPr>
            <a:endParaRPr lang="nl-NL" sz="1800" dirty="0">
              <a:effectLst/>
              <a:latin typeface="Calibri" panose="020F0502020204030204" pitchFamily="34" charset="0"/>
              <a:ea typeface="Times New Roman" panose="02020603050405020304" pitchFamily="18" charset="0"/>
            </a:endParaRPr>
          </a:p>
          <a:p>
            <a:pPr marL="0" indent="0">
              <a:lnSpc>
                <a:spcPct val="100000"/>
              </a:lnSpc>
              <a:spcBef>
                <a:spcPts val="0"/>
              </a:spcBef>
              <a:buNone/>
            </a:pPr>
            <a:r>
              <a:rPr lang="nl-NL" sz="1800" b="1" dirty="0">
                <a:effectLst/>
                <a:latin typeface="Calibri" panose="020F0502020204030204" pitchFamily="34" charset="0"/>
                <a:ea typeface="Times New Roman" panose="02020603050405020304" pitchFamily="18" charset="0"/>
              </a:rPr>
              <a:t>Vraag aan het parlement:</a:t>
            </a:r>
          </a:p>
          <a:p>
            <a:pPr marL="0" indent="0">
              <a:lnSpc>
                <a:spcPct val="100000"/>
              </a:lnSpc>
              <a:spcBef>
                <a:spcPts val="0"/>
              </a:spcBef>
              <a:buNone/>
            </a:pPr>
            <a:r>
              <a:rPr lang="nl-NL" dirty="0">
                <a:latin typeface="Calibri" panose="020F0502020204030204" pitchFamily="34" charset="0"/>
                <a:ea typeface="Times New Roman" panose="02020603050405020304" pitchFamily="18" charset="0"/>
              </a:rPr>
              <a:t>Vinden jullie dit een goede regel? Moet de regel anders?</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1500718835"/>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451600" y="948600"/>
            <a:ext cx="4240800"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Voor </a:t>
            </a:r>
            <a:r>
              <a:rPr lang="nl-NL" sz="2800" dirty="0">
                <a:latin typeface="Calibri" panose="020F0502020204030204" pitchFamily="34" charset="0"/>
                <a:ea typeface="Times New Roman" panose="02020603050405020304" pitchFamily="18" charset="0"/>
              </a:rPr>
              <a:t>het parlement</a:t>
            </a:r>
            <a:r>
              <a:rPr lang="nl-NL" sz="2800" dirty="0">
                <a:effectLst/>
                <a:latin typeface="Calibri" panose="020F0502020204030204" pitchFamily="34" charset="0"/>
                <a:ea typeface="Times New Roman" panose="02020603050405020304" pitchFamily="18" charset="0"/>
              </a:rPr>
              <a:t> moet je altijd iemand kiezen</a:t>
            </a: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die het beste voor </a:t>
            </a:r>
            <a:r>
              <a:rPr lang="nl-NL" sz="2800" i="1" dirty="0">
                <a:effectLst/>
                <a:latin typeface="Calibri" panose="020F0502020204030204" pitchFamily="34" charset="0"/>
                <a:ea typeface="Times New Roman" panose="02020603050405020304" pitchFamily="18" charset="0"/>
              </a:rPr>
              <a:t>jouw</a:t>
            </a:r>
            <a:r>
              <a:rPr lang="nl-NL" sz="2800" dirty="0">
                <a:effectLst/>
                <a:latin typeface="Calibri" panose="020F0502020204030204" pitchFamily="34" charset="0"/>
                <a:ea typeface="Times New Roman" panose="02020603050405020304" pitchFamily="18" charset="0"/>
              </a:rPr>
              <a:t> groep is.</a:t>
            </a:r>
            <a:br>
              <a:rPr lang="nl-NL" sz="1800" b="1"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91442895-3D3F-434E-A938-4EC13C91EC5C}"/>
              </a:ext>
            </a:extLst>
          </p:cNvPr>
          <p:cNvSpPr txBox="1"/>
          <p:nvPr/>
        </p:nvSpPr>
        <p:spPr>
          <a:xfrm>
            <a:off x="3720234" y="4238834"/>
            <a:ext cx="1785215"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18953382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363447" y="1005750"/>
            <a:ext cx="4288425"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522514" y="1553325"/>
            <a:ext cx="8698326" cy="3129336"/>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Als er een noodsituatie is, </a:t>
            </a: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mag je van de regels afwijken.</a:t>
            </a:r>
            <a:br>
              <a:rPr lang="nl-NL" sz="1800"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8372EB80-13DB-4C8E-8682-43E452DD1BE0}"/>
              </a:ext>
            </a:extLst>
          </p:cNvPr>
          <p:cNvSpPr txBox="1"/>
          <p:nvPr/>
        </p:nvSpPr>
        <p:spPr>
          <a:xfrm>
            <a:off x="3720234" y="4137750"/>
            <a:ext cx="1747116"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11091555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513512" y="977175"/>
            <a:ext cx="4116975"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indent="0" algn="ctr" fontAlgn="base">
              <a:lnSpc>
                <a:spcPct val="106000"/>
              </a:lnSpc>
              <a:spcAft>
                <a:spcPts val="800"/>
              </a:spcAft>
              <a:buNone/>
            </a:pPr>
            <a:r>
              <a:rPr lang="nl-NL" sz="2800" dirty="0">
                <a:effectLst/>
                <a:latin typeface="Calibri"/>
                <a:ea typeface="Times New Roman" panose="02020603050405020304" pitchFamily="18" charset="0"/>
                <a:cs typeface="Calibri"/>
              </a:rPr>
              <a:t>Het is eerlijker als de </a:t>
            </a:r>
            <a:r>
              <a:rPr lang="nl-NL" sz="2800" dirty="0">
                <a:latin typeface="Calibri"/>
                <a:ea typeface="Times New Roman" panose="02020603050405020304" pitchFamily="18" charset="0"/>
                <a:cs typeface="Calibri"/>
              </a:rPr>
              <a:t>leider </a:t>
            </a:r>
            <a:r>
              <a:rPr lang="nl-NL" sz="2800" dirty="0">
                <a:effectLst/>
                <a:latin typeface="Calibri"/>
                <a:ea typeface="Times New Roman" panose="02020603050405020304" pitchFamily="18" charset="0"/>
                <a:cs typeface="Calibri"/>
              </a:rPr>
              <a:t>en de rechter</a:t>
            </a:r>
            <a:r>
              <a:rPr lang="nl-NL" sz="2800" dirty="0">
                <a:latin typeface="Calibri"/>
                <a:ea typeface="Times New Roman" panose="02020603050405020304" pitchFamily="18" charset="0"/>
                <a:cs typeface="Calibri"/>
              </a:rPr>
              <a:t> </a:t>
            </a:r>
            <a:endParaRPr lang="nl-NL" sz="2800" dirty="0">
              <a:effectLst/>
              <a:latin typeface="Calibri" panose="020F0502020204030204" pitchFamily="34" charset="0"/>
              <a:ea typeface="Times New Roman" panose="02020603050405020304" pitchFamily="18" charset="0"/>
              <a:cs typeface="Calibri"/>
            </a:endParaRPr>
          </a:p>
          <a:p>
            <a:pPr marL="0" lvl="0" indent="0" algn="ctr" fontAlgn="base">
              <a:lnSpc>
                <a:spcPct val="106000"/>
              </a:lnSpc>
              <a:spcAft>
                <a:spcPts val="800"/>
              </a:spcAft>
              <a:buNone/>
            </a:pPr>
            <a:r>
              <a:rPr lang="nl-NL" sz="2800" u="sng" dirty="0">
                <a:effectLst/>
                <a:latin typeface="Calibri" panose="020F0502020204030204" pitchFamily="34" charset="0"/>
                <a:ea typeface="Times New Roman" panose="02020603050405020304" pitchFamily="18" charset="0"/>
              </a:rPr>
              <a:t>geen</a:t>
            </a:r>
            <a:r>
              <a:rPr lang="nl-NL" sz="2800" dirty="0">
                <a:effectLst/>
                <a:latin typeface="Calibri" panose="020F0502020204030204" pitchFamily="34" charset="0"/>
                <a:ea typeface="Times New Roman" panose="02020603050405020304" pitchFamily="18" charset="0"/>
              </a:rPr>
              <a:t> beste vrienden zijn van elkaar.</a:t>
            </a:r>
            <a:br>
              <a:rPr lang="nl-NL" sz="1800" b="1"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8" name="Tekstvak 7">
            <a:extLst>
              <a:ext uri="{FF2B5EF4-FFF2-40B4-BE49-F238E27FC236}">
                <a16:creationId xmlns:a16="http://schemas.microsoft.com/office/drawing/2014/main" id="{88A308B7-4510-47B9-A5D7-3E84CFED7779}"/>
              </a:ext>
            </a:extLst>
          </p:cNvPr>
          <p:cNvSpPr txBox="1"/>
          <p:nvPr/>
        </p:nvSpPr>
        <p:spPr>
          <a:xfrm>
            <a:off x="3720233" y="4137750"/>
            <a:ext cx="1766167"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345487976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353921" y="862875"/>
            <a:ext cx="4307475"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8366" y="1441689"/>
            <a:ext cx="8967267" cy="2696061"/>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Dat iets eerlijk is, </a:t>
            </a: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betekent nog niet dat het ook het beste is. </a:t>
            </a:r>
            <a:br>
              <a:rPr lang="nl-NL" sz="1800"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6" name="Tekstvak 5">
            <a:extLst>
              <a:ext uri="{FF2B5EF4-FFF2-40B4-BE49-F238E27FC236}">
                <a16:creationId xmlns:a16="http://schemas.microsoft.com/office/drawing/2014/main" id="{399FC1D4-5315-47BE-BD2B-0A5316C08F0B}"/>
              </a:ext>
            </a:extLst>
          </p:cNvPr>
          <p:cNvSpPr txBox="1"/>
          <p:nvPr/>
        </p:nvSpPr>
        <p:spPr>
          <a:xfrm>
            <a:off x="3720234" y="4137750"/>
            <a:ext cx="1766166"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426631684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2506636" y="1087088"/>
            <a:ext cx="4130728" cy="900000"/>
          </a:xfrm>
        </p:spPr>
        <p:txBody>
          <a:bodyPr/>
          <a:lstStyle/>
          <a:p>
            <a:r>
              <a:rPr lang="nl-NL" dirty="0">
                <a:latin typeface="Calibri"/>
                <a:cs typeface="Calibri"/>
              </a:rPr>
              <a:t>Stemmen met je voeten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2351925"/>
          </a:xfrm>
        </p:spPr>
        <p:txBody>
          <a:bodyPr/>
          <a:lstStyle/>
          <a:p>
            <a:pPr marL="0" lvl="0" indent="0" algn="ctr" fontAlgn="base">
              <a:lnSpc>
                <a:spcPct val="106000"/>
              </a:lnSpc>
              <a:spcAft>
                <a:spcPts val="800"/>
              </a:spcAft>
              <a:buNone/>
            </a:pPr>
            <a:endParaRPr lang="nl-NL" sz="2800" b="1" dirty="0">
              <a:effectLst/>
              <a:latin typeface="Calibri" panose="020F0502020204030204" pitchFamily="34" charset="0"/>
              <a:ea typeface="Times New Roman" panose="02020603050405020304" pitchFamily="18" charset="0"/>
            </a:endParaRPr>
          </a:p>
          <a:p>
            <a:pPr marL="0" lvl="0" indent="0" algn="ctr" fontAlgn="base">
              <a:lnSpc>
                <a:spcPct val="106000"/>
              </a:lnSpc>
              <a:spcAft>
                <a:spcPts val="800"/>
              </a:spcAft>
              <a:buNone/>
            </a:pPr>
            <a:r>
              <a:rPr lang="nl-NL" sz="2800" dirty="0">
                <a:effectLst/>
                <a:latin typeface="Calibri" panose="020F0502020204030204" pitchFamily="34" charset="0"/>
                <a:ea typeface="Times New Roman" panose="02020603050405020304" pitchFamily="18" charset="0"/>
              </a:rPr>
              <a:t>Je kunt niet zomaar een groep links laten liggen, zelfs al heb je de meerderheid.</a:t>
            </a:r>
            <a:br>
              <a:rPr lang="nl-NL" sz="1800" b="1" dirty="0">
                <a:effectLst/>
                <a:latin typeface="Calibri" panose="020F0502020204030204" pitchFamily="34" charset="0"/>
                <a:ea typeface="Times New Roman" panose="02020603050405020304" pitchFamily="18" charset="0"/>
              </a:rPr>
            </a:b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
        <p:nvSpPr>
          <p:cNvPr id="10" name="Tekstvak 9">
            <a:extLst>
              <a:ext uri="{FF2B5EF4-FFF2-40B4-BE49-F238E27FC236}">
                <a16:creationId xmlns:a16="http://schemas.microsoft.com/office/drawing/2014/main" id="{32A6F2E0-4772-45EF-B583-7020D41094D3}"/>
              </a:ext>
            </a:extLst>
          </p:cNvPr>
          <p:cNvSpPr txBox="1"/>
          <p:nvPr/>
        </p:nvSpPr>
        <p:spPr>
          <a:xfrm>
            <a:off x="3720234" y="4137750"/>
            <a:ext cx="1747116" cy="369332"/>
          </a:xfrm>
          <a:prstGeom prst="rect">
            <a:avLst/>
          </a:prstGeom>
          <a:noFill/>
        </p:spPr>
        <p:txBody>
          <a:bodyPr wrap="square" rtlCol="0">
            <a:spAutoFit/>
          </a:bodyPr>
          <a:lstStyle/>
          <a:p>
            <a:r>
              <a:rPr lang="nl-NL" sz="1800" b="1" dirty="0"/>
              <a:t>Eens of Oneens?</a:t>
            </a:r>
          </a:p>
        </p:txBody>
      </p:sp>
    </p:spTree>
    <p:extLst>
      <p:ext uri="{BB962C8B-B14F-4D97-AF65-F5344CB8AC3E}">
        <p14:creationId xmlns:p14="http://schemas.microsoft.com/office/powerpoint/2010/main" val="42334185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p:cNvSpPr txBox="1">
            <a:spLocks/>
          </p:cNvSpPr>
          <p:nvPr/>
        </p:nvSpPr>
        <p:spPr>
          <a:xfrm>
            <a:off x="2160000" y="1593072"/>
            <a:ext cx="6270171" cy="665496"/>
          </a:xfrm>
          <a:prstGeom prst="rect">
            <a:avLst/>
          </a:prstGeom>
        </p:spPr>
        <p:txBody>
          <a:bodyPr lIns="0" tIns="0" rIns="0" bIns="0"/>
          <a:lstStyle>
            <a:lvl1pPr algn="l" defTabSz="685800" rtl="0" eaLnBrk="1" latinLnBrk="0" hangingPunct="1">
              <a:lnSpc>
                <a:spcPts val="3600"/>
              </a:lnSpc>
              <a:spcBef>
                <a:spcPct val="0"/>
              </a:spcBef>
              <a:buNone/>
              <a:defRPr sz="3200" b="1" i="0" kern="1200">
                <a:solidFill>
                  <a:schemeClr val="tx1"/>
                </a:solidFill>
                <a:latin typeface="Calibri" charset="0"/>
                <a:ea typeface="Calibri" charset="0"/>
                <a:cs typeface="Calibri" charset="0"/>
              </a:defRPr>
            </a:lvl1pPr>
          </a:lstStyle>
          <a:p>
            <a:r>
              <a:rPr lang="nl-NL" dirty="0" err="1">
                <a:solidFill>
                  <a:schemeClr val="bg1"/>
                </a:solidFill>
              </a:rPr>
              <a:t>prodemos.nl</a:t>
            </a:r>
            <a:r>
              <a:rPr lang="nl-NL" dirty="0">
                <a:solidFill>
                  <a:schemeClr val="bg1"/>
                </a:solidFill>
              </a:rPr>
              <a:t>/voor-basisscholen</a:t>
            </a:r>
            <a:br>
              <a:rPr lang="nl-NL" dirty="0">
                <a:solidFill>
                  <a:schemeClr val="bg1"/>
                </a:solidFill>
              </a:rPr>
            </a:br>
            <a:br>
              <a:rPr lang="nl-NL" dirty="0">
                <a:solidFill>
                  <a:schemeClr val="bg1"/>
                </a:solidFill>
              </a:rPr>
            </a:br>
            <a:br>
              <a:rPr lang="nl-NL" dirty="0">
                <a:solidFill>
                  <a:schemeClr val="bg1"/>
                </a:solidFill>
              </a:rPr>
            </a:br>
            <a:endParaRPr lang="nl-NL" dirty="0">
              <a:solidFill>
                <a:schemeClr val="bg1"/>
              </a:solidFill>
            </a:endParaRPr>
          </a:p>
        </p:txBody>
      </p:sp>
    </p:spTree>
    <p:extLst>
      <p:ext uri="{BB962C8B-B14F-4D97-AF65-F5344CB8AC3E}">
        <p14:creationId xmlns:p14="http://schemas.microsoft.com/office/powerpoint/2010/main" val="50886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40218-8559-41DB-867A-51D57946156A}"/>
              </a:ext>
            </a:extLst>
          </p:cNvPr>
          <p:cNvSpPr>
            <a:spLocks noGrp="1"/>
          </p:cNvSpPr>
          <p:nvPr>
            <p:ph type="title"/>
          </p:nvPr>
        </p:nvSpPr>
        <p:spPr>
          <a:xfrm>
            <a:off x="4199467" y="872186"/>
            <a:ext cx="4944533" cy="720000"/>
          </a:xfrm>
        </p:spPr>
        <p:txBody>
          <a:bodyPr/>
          <a:lstStyle/>
          <a:p>
            <a:r>
              <a:rPr lang="nl-NL" sz="3600" dirty="0">
                <a:effectLst/>
                <a:latin typeface="Calibri" panose="020F0502020204030204" pitchFamily="34" charset="0"/>
                <a:ea typeface="Times New Roman" panose="02020603050405020304" pitchFamily="18" charset="0"/>
              </a:rPr>
              <a:t>BREAKING NEWS</a:t>
            </a:r>
            <a:endParaRPr lang="nl-NL" sz="3600" dirty="0"/>
          </a:p>
        </p:txBody>
      </p:sp>
      <p:sp>
        <p:nvSpPr>
          <p:cNvPr id="3" name="Tijdelijke aanduiding voor voettekst 2">
            <a:extLst>
              <a:ext uri="{FF2B5EF4-FFF2-40B4-BE49-F238E27FC236}">
                <a16:creationId xmlns:a16="http://schemas.microsoft.com/office/drawing/2014/main" id="{ED9AE9E9-453F-47C4-AF12-D7DC90C022B4}"/>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0B953D02-35E5-494D-BD14-EC3AC98AD09B}"/>
              </a:ext>
            </a:extLst>
          </p:cNvPr>
          <p:cNvSpPr txBox="1"/>
          <p:nvPr/>
        </p:nvSpPr>
        <p:spPr>
          <a:xfrm>
            <a:off x="1709459" y="2205842"/>
            <a:ext cx="7311301" cy="2992078"/>
          </a:xfrm>
          <a:prstGeom prst="rect">
            <a:avLst/>
          </a:prstGeom>
          <a:noFill/>
        </p:spPr>
        <p:txBody>
          <a:bodyPr wrap="square" lIns="91440" tIns="45720" rIns="91440" bIns="45720" rtlCol="0" anchor="t">
            <a:spAutoFit/>
          </a:bodyPr>
          <a:lstStyle/>
          <a:p>
            <a:r>
              <a:rPr lang="nl-NL" sz="2400" b="1" dirty="0">
                <a:effectLst/>
                <a:latin typeface="Calibri" panose="020F0502020204030204" pitchFamily="34" charset="0"/>
                <a:ea typeface="Times New Roman" panose="02020603050405020304" pitchFamily="18" charset="0"/>
              </a:rPr>
              <a:t>Iemand moet de baas zijn…</a:t>
            </a:r>
          </a:p>
          <a:p>
            <a:endParaRPr lang="nl-NL" sz="2800" b="1" dirty="0">
              <a:effectLst/>
              <a:ea typeface="Times New Roman" panose="02020603050405020304" pitchFamily="18" charset="0"/>
            </a:endParaRPr>
          </a:p>
          <a:p>
            <a:r>
              <a:rPr lang="nl-NL" sz="2800" dirty="0" err="1"/>
              <a:t>Onsland</a:t>
            </a:r>
            <a:r>
              <a:rPr lang="nl-NL" sz="2800" dirty="0"/>
              <a:t> krijgt vandaag een leider! </a:t>
            </a:r>
            <a:endParaRPr lang="nl-NL" sz="2400" dirty="0">
              <a:latin typeface="Calibri" panose="020F0502020204030204" pitchFamily="34" charset="0"/>
              <a:cs typeface="Calibri" panose="020F0502020204030204" pitchFamily="34" charset="0"/>
            </a:endParaRPr>
          </a:p>
          <a:p>
            <a:r>
              <a:rPr lang="nl-NL" sz="2800" dirty="0"/>
              <a:t>Die wordt via loting gekozen. Er wordt veel van de nieuwe leider verwacht. Hopelijk kan de leider onze problemen oplossen!</a:t>
            </a:r>
            <a:br>
              <a:rPr lang="nl-NL" i="1" dirty="0"/>
            </a:br>
            <a:endParaRPr lang="nl-NL" sz="2400">
              <a:latin typeface="Calibri" panose="020F0502020204030204" pitchFamily="34" charset="0"/>
              <a:cs typeface="Calibri"/>
            </a:endParaRPr>
          </a:p>
        </p:txBody>
      </p:sp>
    </p:spTree>
    <p:extLst>
      <p:ext uri="{BB962C8B-B14F-4D97-AF65-F5344CB8AC3E}">
        <p14:creationId xmlns:p14="http://schemas.microsoft.com/office/powerpoint/2010/main" val="377050325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40218-8559-41DB-867A-51D57946156A}"/>
              </a:ext>
            </a:extLst>
          </p:cNvPr>
          <p:cNvSpPr>
            <a:spLocks noGrp="1"/>
          </p:cNvSpPr>
          <p:nvPr>
            <p:ph type="title"/>
          </p:nvPr>
        </p:nvSpPr>
        <p:spPr>
          <a:xfrm>
            <a:off x="4199467" y="872186"/>
            <a:ext cx="4944533" cy="720000"/>
          </a:xfrm>
        </p:spPr>
        <p:txBody>
          <a:bodyPr/>
          <a:lstStyle/>
          <a:p>
            <a:r>
              <a:rPr lang="nl-NL" sz="3600" dirty="0">
                <a:effectLst/>
                <a:latin typeface="Calibri" panose="020F0502020204030204" pitchFamily="34" charset="0"/>
                <a:ea typeface="Times New Roman" panose="02020603050405020304" pitchFamily="18" charset="0"/>
              </a:rPr>
              <a:t>BREAKING NEWS</a:t>
            </a:r>
            <a:endParaRPr lang="nl-NL" sz="3600" dirty="0"/>
          </a:p>
        </p:txBody>
      </p:sp>
      <p:sp>
        <p:nvSpPr>
          <p:cNvPr id="3" name="Tijdelijke aanduiding voor voettekst 2">
            <a:extLst>
              <a:ext uri="{FF2B5EF4-FFF2-40B4-BE49-F238E27FC236}">
                <a16:creationId xmlns:a16="http://schemas.microsoft.com/office/drawing/2014/main" id="{ED9AE9E9-453F-47C4-AF12-D7DC90C022B4}"/>
              </a:ext>
            </a:extLst>
          </p:cNvPr>
          <p:cNvSpPr>
            <a:spLocks noGrp="1"/>
          </p:cNvSpPr>
          <p:nvPr>
            <p:ph type="ftr" sz="quarter" idx="3"/>
          </p:nvPr>
        </p:nvSpPr>
        <p:spPr/>
        <p:txBody>
          <a:bodyPr/>
          <a:lstStyle/>
          <a:p>
            <a:r>
              <a:rPr lang="nl-NL"/>
              <a:t>Educatie ProDemos</a:t>
            </a:r>
          </a:p>
        </p:txBody>
      </p:sp>
      <p:sp>
        <p:nvSpPr>
          <p:cNvPr id="4" name="Tekstvak 3">
            <a:extLst>
              <a:ext uri="{FF2B5EF4-FFF2-40B4-BE49-F238E27FC236}">
                <a16:creationId xmlns:a16="http://schemas.microsoft.com/office/drawing/2014/main" id="{F02AE499-CCC6-4C89-9B59-8B0940CE2A15}"/>
              </a:ext>
            </a:extLst>
          </p:cNvPr>
          <p:cNvSpPr txBox="1"/>
          <p:nvPr/>
        </p:nvSpPr>
        <p:spPr>
          <a:xfrm>
            <a:off x="1758997" y="2211084"/>
            <a:ext cx="6964064" cy="2554545"/>
          </a:xfrm>
          <a:prstGeom prst="rect">
            <a:avLst/>
          </a:prstGeom>
          <a:noFill/>
        </p:spPr>
        <p:txBody>
          <a:bodyPr wrap="square" lIns="91440" tIns="45720" rIns="91440" bIns="45720" rtlCol="0" anchor="t">
            <a:spAutoFit/>
          </a:bodyPr>
          <a:lstStyle/>
          <a:p>
            <a:r>
              <a:rPr lang="nl-NL" sz="2400" b="1" dirty="0"/>
              <a:t>Het moet eerlijk!</a:t>
            </a:r>
          </a:p>
          <a:p>
            <a:endParaRPr lang="nl-NL" sz="2400" b="1" dirty="0"/>
          </a:p>
          <a:p>
            <a:r>
              <a:rPr lang="nl-NL" sz="2800" dirty="0"/>
              <a:t>Vandaag wijzen de inwoners van </a:t>
            </a:r>
            <a:r>
              <a:rPr lang="nl-NL" sz="2800" dirty="0" err="1"/>
              <a:t>Onsland</a:t>
            </a:r>
            <a:r>
              <a:rPr lang="nl-NL" sz="2800" dirty="0"/>
              <a:t> een rechter aan. </a:t>
            </a:r>
            <a:endParaRPr lang="nl-NL" sz="2800" b="1" dirty="0">
              <a:cs typeface="Calibri"/>
            </a:endParaRPr>
          </a:p>
          <a:p>
            <a:r>
              <a:rPr lang="nl-NL" sz="2800" dirty="0"/>
              <a:t>De rechter beoordeelt of alles wel eerlijk gaat. Ook de dingen die de burgemeester doet.</a:t>
            </a:r>
            <a:endParaRPr lang="nl-NL" sz="2800" b="1">
              <a:cs typeface="Calibri"/>
            </a:endParaRPr>
          </a:p>
        </p:txBody>
      </p:sp>
    </p:spTree>
    <p:extLst>
      <p:ext uri="{BB962C8B-B14F-4D97-AF65-F5344CB8AC3E}">
        <p14:creationId xmlns:p14="http://schemas.microsoft.com/office/powerpoint/2010/main" val="87983616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2C40218-8559-41DB-867A-51D57946156A}"/>
              </a:ext>
            </a:extLst>
          </p:cNvPr>
          <p:cNvSpPr>
            <a:spLocks noGrp="1"/>
          </p:cNvSpPr>
          <p:nvPr>
            <p:ph type="title"/>
          </p:nvPr>
        </p:nvSpPr>
        <p:spPr>
          <a:xfrm>
            <a:off x="4199467" y="872186"/>
            <a:ext cx="4944533" cy="720000"/>
          </a:xfrm>
        </p:spPr>
        <p:txBody>
          <a:bodyPr/>
          <a:lstStyle/>
          <a:p>
            <a:r>
              <a:rPr lang="nl-NL" sz="3600" dirty="0">
                <a:effectLst/>
                <a:latin typeface="Calibri" panose="020F0502020204030204" pitchFamily="34" charset="0"/>
                <a:ea typeface="Times New Roman" panose="02020603050405020304" pitchFamily="18" charset="0"/>
              </a:rPr>
              <a:t>BREAKING NEWS</a:t>
            </a:r>
            <a:endParaRPr lang="nl-NL" sz="3600" dirty="0"/>
          </a:p>
        </p:txBody>
      </p:sp>
      <p:sp>
        <p:nvSpPr>
          <p:cNvPr id="3" name="Tijdelijke aanduiding voor voettekst 2">
            <a:extLst>
              <a:ext uri="{FF2B5EF4-FFF2-40B4-BE49-F238E27FC236}">
                <a16:creationId xmlns:a16="http://schemas.microsoft.com/office/drawing/2014/main" id="{ED9AE9E9-453F-47C4-AF12-D7DC90C022B4}"/>
              </a:ext>
            </a:extLst>
          </p:cNvPr>
          <p:cNvSpPr>
            <a:spLocks noGrp="1"/>
          </p:cNvSpPr>
          <p:nvPr>
            <p:ph type="ftr" sz="quarter" idx="3"/>
          </p:nvPr>
        </p:nvSpPr>
        <p:spPr/>
        <p:txBody>
          <a:bodyPr/>
          <a:lstStyle/>
          <a:p>
            <a:r>
              <a:rPr lang="nl-NL"/>
              <a:t>Educatie ProDemos</a:t>
            </a:r>
          </a:p>
        </p:txBody>
      </p:sp>
      <p:sp>
        <p:nvSpPr>
          <p:cNvPr id="5" name="Tekstvak 4">
            <a:extLst>
              <a:ext uri="{FF2B5EF4-FFF2-40B4-BE49-F238E27FC236}">
                <a16:creationId xmlns:a16="http://schemas.microsoft.com/office/drawing/2014/main" id="{0B953D02-35E5-494D-BD14-EC3AC98AD09B}"/>
              </a:ext>
            </a:extLst>
          </p:cNvPr>
          <p:cNvSpPr txBox="1"/>
          <p:nvPr/>
        </p:nvSpPr>
        <p:spPr>
          <a:xfrm>
            <a:off x="1769559" y="2196319"/>
            <a:ext cx="6974391" cy="3046988"/>
          </a:xfrm>
          <a:prstGeom prst="rect">
            <a:avLst/>
          </a:prstGeom>
          <a:noFill/>
        </p:spPr>
        <p:txBody>
          <a:bodyPr wrap="square" lIns="91440" tIns="45720" rIns="91440" bIns="45720" rtlCol="0" anchor="t">
            <a:spAutoFit/>
          </a:bodyPr>
          <a:lstStyle/>
          <a:p>
            <a:r>
              <a:rPr lang="nl-NL" sz="2400" b="1" dirty="0"/>
              <a:t>We worden een democratie!</a:t>
            </a:r>
          </a:p>
          <a:p>
            <a:pPr lvl="0"/>
            <a:r>
              <a:rPr lang="nl-NL" sz="2800" dirty="0"/>
              <a:t>De klas is het parlement. Het parlement beslist of voorstellen wel of niet doorgaan. </a:t>
            </a:r>
          </a:p>
          <a:p>
            <a:pPr lvl="0"/>
            <a:endParaRPr lang="nl-NL" sz="2800" dirty="0"/>
          </a:p>
          <a:p>
            <a:pPr lvl="0"/>
            <a:r>
              <a:rPr lang="nl-NL" sz="2800" dirty="0"/>
              <a:t>Alle leerlingen (behalve de rechter en leider) mogen zich kandidaat stellen als voorzitter van het parlement.</a:t>
            </a:r>
          </a:p>
        </p:txBody>
      </p:sp>
    </p:spTree>
    <p:extLst>
      <p:ext uri="{BB962C8B-B14F-4D97-AF65-F5344CB8AC3E}">
        <p14:creationId xmlns:p14="http://schemas.microsoft.com/office/powerpoint/2010/main" val="9735024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2"/>
                                        </p:tgtEl>
                                        <p:attrNameLst>
                                          <p:attrName>style.color</p:attrName>
                                        </p:attrNameLst>
                                      </p:cBhvr>
                                      <p:to>
                                        <a:schemeClr val="bg1"/>
                                      </p:to>
                                    </p:animClr>
                                    <p:animClr clrSpc="rgb" dir="cw">
                                      <p:cBhvr>
                                        <p:cTn id="7" dur="250" autoRev="1" fill="remove"/>
                                        <p:tgtEl>
                                          <p:spTgt spid="2"/>
                                        </p:tgtEl>
                                        <p:attrNameLst>
                                          <p:attrName>fillcolor</p:attrName>
                                        </p:attrNameLst>
                                      </p:cBhvr>
                                      <p:to>
                                        <a:schemeClr val="bg1"/>
                                      </p:to>
                                    </p:animClr>
                                    <p:set>
                                      <p:cBhvr>
                                        <p:cTn id="8" dur="250" autoRev="1" fill="remove"/>
                                        <p:tgtEl>
                                          <p:spTgt spid="2"/>
                                        </p:tgtEl>
                                        <p:attrNameLst>
                                          <p:attrName>fill.type</p:attrName>
                                        </p:attrNameLst>
                                      </p:cBhvr>
                                      <p:to>
                                        <p:strVal val="solid"/>
                                      </p:to>
                                    </p:set>
                                    <p:set>
                                      <p:cBhvr>
                                        <p:cTn id="9" dur="250" autoRev="1" fill="remove"/>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729525"/>
            <a:ext cx="6270171" cy="900000"/>
          </a:xfrm>
        </p:spPr>
        <p:txBody>
          <a:bodyPr/>
          <a:lstStyle/>
          <a:p>
            <a:r>
              <a:rPr lang="nl-NL" dirty="0">
                <a:latin typeface="Calibri"/>
                <a:cs typeface="Calibri"/>
              </a:rPr>
              <a:t>Volgorde:</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406640"/>
            <a:ext cx="7531139" cy="3523500"/>
          </a:xfrm>
        </p:spPr>
        <p:txBody>
          <a:bodyPr/>
          <a:lstStyle/>
          <a:p>
            <a:pPr marL="342900" lvl="0" indent="-342900">
              <a:lnSpc>
                <a:spcPts val="1700"/>
              </a:lnSpc>
              <a:spcBef>
                <a:spcPts val="0"/>
              </a:spcBef>
              <a:buFont typeface="+mj-lt"/>
              <a:buAutoNum type="arabicPeriod"/>
            </a:pPr>
            <a:r>
              <a:rPr lang="nl-NL" sz="1800" dirty="0">
                <a:solidFill>
                  <a:schemeClr val="tx1"/>
                </a:solidFill>
                <a:effectLst/>
                <a:latin typeface="Calibri"/>
                <a:ea typeface="Times New Roman" panose="02020603050405020304" pitchFamily="18" charset="0"/>
                <a:cs typeface="Calibri"/>
              </a:rPr>
              <a:t>De </a:t>
            </a:r>
            <a:r>
              <a:rPr lang="nl-NL" dirty="0">
                <a:solidFill>
                  <a:schemeClr val="tx1"/>
                </a:solidFill>
                <a:latin typeface="Calibri"/>
                <a:ea typeface="Times New Roman" panose="02020603050405020304" pitchFamily="18" charset="0"/>
                <a:cs typeface="Calibri"/>
              </a:rPr>
              <a:t>leider</a:t>
            </a:r>
            <a:r>
              <a:rPr lang="nl-NL" sz="1800" dirty="0">
                <a:solidFill>
                  <a:schemeClr val="tx1"/>
                </a:solidFill>
                <a:effectLst/>
                <a:latin typeface="Calibri"/>
                <a:ea typeface="Times New Roman" panose="02020603050405020304" pitchFamily="18" charset="0"/>
                <a:cs typeface="Calibri"/>
              </a:rPr>
              <a:t> leest het persbericht voor.</a:t>
            </a:r>
            <a:br>
              <a:rPr lang="nl-NL" sz="1800" dirty="0">
                <a:effectLst/>
                <a:latin typeface="Calibri" panose="020F0502020204030204" pitchFamily="34" charset="0"/>
                <a:ea typeface="Times New Roman" panose="02020603050405020304" pitchFamily="18" charset="0"/>
              </a:rPr>
            </a:br>
            <a:endParaRPr lang="en-US" sz="1800" dirty="0">
              <a:solidFill>
                <a:schemeClr val="tx1"/>
              </a:solidFill>
              <a:effectLst/>
              <a:latin typeface="Calibri" panose="020F0502020204030204" pitchFamily="34" charset="0"/>
              <a:ea typeface="Times New Roman" panose="02020603050405020304" pitchFamily="18" charset="0"/>
            </a:endParaRPr>
          </a:p>
          <a:p>
            <a:pPr marL="342900" lvl="0" indent="-342900">
              <a:lnSpc>
                <a:spcPts val="1700"/>
              </a:lnSpc>
              <a:spcBef>
                <a:spcPts val="0"/>
              </a:spcBef>
              <a:buFont typeface="+mj-lt"/>
              <a:buAutoNum type="arabicPeriod"/>
            </a:pPr>
            <a:r>
              <a:rPr lang="nl-NL" dirty="0">
                <a:solidFill>
                  <a:schemeClr val="tx1"/>
                </a:solidFill>
                <a:latin typeface="Calibri"/>
                <a:ea typeface="Times New Roman" panose="02020603050405020304" pitchFamily="18" charset="0"/>
                <a:cs typeface="Calibri"/>
              </a:rPr>
              <a:t>Het parlement</a:t>
            </a:r>
            <a:r>
              <a:rPr lang="nl-NL" sz="1800" dirty="0">
                <a:solidFill>
                  <a:schemeClr val="tx1"/>
                </a:solidFill>
                <a:effectLst/>
                <a:latin typeface="Calibri"/>
                <a:ea typeface="Times New Roman" panose="02020603050405020304" pitchFamily="18" charset="0"/>
                <a:cs typeface="Calibri"/>
              </a:rPr>
              <a:t> debatteert in groepjes van 4</a:t>
            </a:r>
            <a:r>
              <a:rPr lang="nl-NL" dirty="0">
                <a:solidFill>
                  <a:schemeClr val="tx1"/>
                </a:solidFill>
                <a:latin typeface="Calibri"/>
                <a:ea typeface="Times New Roman" panose="02020603050405020304" pitchFamily="18" charset="0"/>
                <a:cs typeface="Calibri"/>
              </a:rPr>
              <a:t> onder leiding van de voorzitter.</a:t>
            </a:r>
            <a:br>
              <a:rPr lang="nl-NL" sz="1800" dirty="0">
                <a:effectLst/>
                <a:latin typeface="Calibri" panose="020F0502020204030204" pitchFamily="34" charset="0"/>
                <a:ea typeface="Times New Roman" panose="02020603050405020304" pitchFamily="18" charset="0"/>
              </a:rPr>
            </a:br>
            <a:r>
              <a:rPr lang="nl-NL" sz="1800" dirty="0">
                <a:solidFill>
                  <a:schemeClr val="tx1"/>
                </a:solidFill>
                <a:effectLst/>
                <a:latin typeface="Calibri"/>
                <a:ea typeface="Times New Roman" panose="02020603050405020304" pitchFamily="18" charset="0"/>
                <a:cs typeface="Calibri"/>
              </a:rPr>
              <a:t>De </a:t>
            </a:r>
            <a:r>
              <a:rPr lang="nl-NL" dirty="0">
                <a:solidFill>
                  <a:schemeClr val="tx1"/>
                </a:solidFill>
                <a:latin typeface="Calibri"/>
                <a:ea typeface="Times New Roman" panose="02020603050405020304" pitchFamily="18" charset="0"/>
                <a:cs typeface="Calibri"/>
              </a:rPr>
              <a:t>leider</a:t>
            </a:r>
            <a:r>
              <a:rPr lang="nl-NL" sz="1800" dirty="0">
                <a:solidFill>
                  <a:schemeClr val="tx1"/>
                </a:solidFill>
                <a:effectLst/>
                <a:latin typeface="Calibri"/>
                <a:ea typeface="Times New Roman" panose="02020603050405020304" pitchFamily="18" charset="0"/>
                <a:cs typeface="Calibri"/>
              </a:rPr>
              <a:t> en rechter bereiden zich voor</a:t>
            </a:r>
            <a:r>
              <a:rPr lang="nl-NL" dirty="0">
                <a:solidFill>
                  <a:schemeClr val="tx1"/>
                </a:solidFill>
                <a:latin typeface="Calibri"/>
                <a:ea typeface="Times New Roman" panose="02020603050405020304" pitchFamily="18" charset="0"/>
                <a:cs typeface="Calibri"/>
              </a:rPr>
              <a:t>.</a:t>
            </a:r>
            <a:br>
              <a:rPr lang="nl-NL" dirty="0">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lvl="0" indent="-342900">
              <a:lnSpc>
                <a:spcPts val="1700"/>
              </a:lnSpc>
              <a:spcBef>
                <a:spcPts val="0"/>
              </a:spcBef>
              <a:buFont typeface="+mj-lt"/>
              <a:buAutoNum type="arabicPeriod"/>
            </a:pPr>
            <a:r>
              <a:rPr lang="nl-NL" dirty="0">
                <a:solidFill>
                  <a:schemeClr val="tx1"/>
                </a:solidFill>
                <a:latin typeface="Calibri"/>
                <a:ea typeface="Times New Roman" panose="02020603050405020304" pitchFamily="18" charset="0"/>
                <a:cs typeface="Calibri"/>
              </a:rPr>
              <a:t>Het parlement</a:t>
            </a:r>
            <a:r>
              <a:rPr lang="nl-NL" sz="1800" dirty="0">
                <a:solidFill>
                  <a:schemeClr val="tx1"/>
                </a:solidFill>
                <a:effectLst/>
                <a:latin typeface="Calibri"/>
                <a:ea typeface="Times New Roman" panose="02020603050405020304" pitchFamily="18" charset="0"/>
                <a:cs typeface="Calibri"/>
              </a:rPr>
              <a:t> debatteert met z’n allen onder leiding van de voorzitter. </a:t>
            </a:r>
            <a:br>
              <a:rPr lang="nl-NL" sz="1800" dirty="0">
                <a:effectLst/>
                <a:latin typeface="Calibri" panose="020F0502020204030204" pitchFamily="34" charset="0"/>
                <a:ea typeface="Times New Roman" panose="02020603050405020304" pitchFamily="18" charset="0"/>
              </a:rPr>
            </a:br>
            <a:r>
              <a:rPr lang="nl-NL" sz="1800" dirty="0">
                <a:solidFill>
                  <a:schemeClr val="tx1"/>
                </a:solidFill>
                <a:effectLst/>
                <a:latin typeface="Calibri"/>
                <a:ea typeface="Times New Roman" panose="02020603050405020304" pitchFamily="18" charset="0"/>
                <a:cs typeface="Calibri"/>
              </a:rPr>
              <a:t>De </a:t>
            </a:r>
            <a:r>
              <a:rPr lang="nl-NL" dirty="0">
                <a:solidFill>
                  <a:schemeClr val="tx1"/>
                </a:solidFill>
                <a:latin typeface="Calibri"/>
                <a:ea typeface="Times New Roman" panose="02020603050405020304" pitchFamily="18" charset="0"/>
                <a:cs typeface="Calibri"/>
              </a:rPr>
              <a:t>leider</a:t>
            </a:r>
            <a:r>
              <a:rPr lang="nl-NL" sz="1800" dirty="0">
                <a:solidFill>
                  <a:schemeClr val="tx1"/>
                </a:solidFill>
                <a:effectLst/>
                <a:latin typeface="Calibri"/>
                <a:ea typeface="Times New Roman" panose="02020603050405020304" pitchFamily="18" charset="0"/>
                <a:cs typeface="Calibri"/>
              </a:rPr>
              <a:t> en rechter bereiden zich voor.</a:t>
            </a:r>
            <a:br>
              <a:rPr lang="nl-NL" sz="1800" dirty="0">
                <a:effectLst/>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lvl="0" indent="-342900">
              <a:lnSpc>
                <a:spcPts val="1700"/>
              </a:lnSpc>
              <a:spcBef>
                <a:spcPts val="0"/>
              </a:spcBef>
              <a:buFont typeface="+mj-lt"/>
              <a:buAutoNum type="arabicPeriod"/>
            </a:pPr>
            <a:r>
              <a:rPr lang="nl-NL" sz="1800" dirty="0">
                <a:solidFill>
                  <a:schemeClr val="tx1"/>
                </a:solidFill>
                <a:effectLst/>
                <a:latin typeface="Calibri"/>
                <a:ea typeface="Times New Roman" panose="02020603050405020304" pitchFamily="18" charset="0"/>
                <a:cs typeface="Calibri"/>
              </a:rPr>
              <a:t>De </a:t>
            </a:r>
            <a:r>
              <a:rPr lang="nl-NL" dirty="0">
                <a:solidFill>
                  <a:schemeClr val="tx1"/>
                </a:solidFill>
                <a:latin typeface="Calibri"/>
                <a:ea typeface="Times New Roman" panose="02020603050405020304" pitchFamily="18" charset="0"/>
                <a:cs typeface="Calibri"/>
              </a:rPr>
              <a:t>leider</a:t>
            </a:r>
            <a:r>
              <a:rPr lang="nl-NL" sz="1800" dirty="0">
                <a:solidFill>
                  <a:schemeClr val="tx1"/>
                </a:solidFill>
                <a:effectLst/>
                <a:latin typeface="Calibri"/>
                <a:ea typeface="Times New Roman" panose="02020603050405020304" pitchFamily="18" charset="0"/>
                <a:cs typeface="Calibri"/>
              </a:rPr>
              <a:t> verdedigt zijn voorstel, en de rechter geeft advies.</a:t>
            </a:r>
            <a:br>
              <a:rPr lang="nl-NL" sz="1800" dirty="0">
                <a:effectLst/>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lvl="0" indent="-342900">
              <a:lnSpc>
                <a:spcPts val="1700"/>
              </a:lnSpc>
              <a:spcBef>
                <a:spcPts val="0"/>
              </a:spcBef>
              <a:buFont typeface="+mj-lt"/>
              <a:buAutoNum type="arabicPeriod"/>
            </a:pPr>
            <a:r>
              <a:rPr lang="nl-NL" dirty="0">
                <a:solidFill>
                  <a:schemeClr val="tx1"/>
                </a:solidFill>
                <a:latin typeface="Calibri"/>
                <a:ea typeface="Times New Roman" panose="02020603050405020304" pitchFamily="18" charset="0"/>
                <a:cs typeface="Calibri"/>
              </a:rPr>
              <a:t>Het p</a:t>
            </a:r>
            <a:r>
              <a:rPr lang="nl-NL" sz="1800" dirty="0">
                <a:solidFill>
                  <a:schemeClr val="tx1"/>
                </a:solidFill>
                <a:effectLst/>
                <a:latin typeface="Calibri"/>
                <a:ea typeface="Times New Roman" panose="02020603050405020304" pitchFamily="18" charset="0"/>
                <a:cs typeface="Calibri"/>
              </a:rPr>
              <a:t>arlement mag vragen stellen aan de rechter en de </a:t>
            </a:r>
            <a:r>
              <a:rPr lang="nl-NL" dirty="0">
                <a:solidFill>
                  <a:schemeClr val="tx1"/>
                </a:solidFill>
                <a:latin typeface="Calibri"/>
                <a:ea typeface="Times New Roman" panose="02020603050405020304" pitchFamily="18" charset="0"/>
                <a:cs typeface="Calibri"/>
              </a:rPr>
              <a:t>leider</a:t>
            </a:r>
            <a:r>
              <a:rPr lang="nl-NL" sz="1800" dirty="0">
                <a:solidFill>
                  <a:schemeClr val="tx1"/>
                </a:solidFill>
                <a:effectLst/>
                <a:latin typeface="Calibri"/>
                <a:ea typeface="Times New Roman" panose="02020603050405020304" pitchFamily="18" charset="0"/>
                <a:cs typeface="Calibri"/>
              </a:rPr>
              <a:t>. </a:t>
            </a:r>
            <a:br>
              <a:rPr lang="nl-NL" sz="1800" dirty="0">
                <a:effectLst/>
                <a:latin typeface="Calibri" panose="020F0502020204030204" pitchFamily="34" charset="0"/>
                <a:ea typeface="Times New Roman" panose="02020603050405020304" pitchFamily="18" charset="0"/>
              </a:rPr>
            </a:br>
            <a:endParaRPr lang="nl-NL" sz="1800" dirty="0">
              <a:solidFill>
                <a:schemeClr val="tx1"/>
              </a:solidFill>
              <a:effectLst/>
              <a:latin typeface="Calibri" panose="020F0502020204030204" pitchFamily="34" charset="0"/>
              <a:ea typeface="Times New Roman" panose="02020603050405020304" pitchFamily="18" charset="0"/>
            </a:endParaRPr>
          </a:p>
          <a:p>
            <a:pPr marL="342900" indent="-342900">
              <a:lnSpc>
                <a:spcPts val="1700"/>
              </a:lnSpc>
              <a:spcBef>
                <a:spcPts val="0"/>
              </a:spcBef>
              <a:buFont typeface="+mj-lt"/>
              <a:buAutoNum type="arabicPeriod"/>
            </a:pPr>
            <a:r>
              <a:rPr lang="nl-NL" dirty="0">
                <a:solidFill>
                  <a:schemeClr val="tx1"/>
                </a:solidFill>
                <a:latin typeface="Calibri"/>
                <a:ea typeface="Times New Roman" panose="02020603050405020304" pitchFamily="18" charset="0"/>
                <a:cs typeface="Calibri"/>
              </a:rPr>
              <a:t>Het p</a:t>
            </a:r>
            <a:r>
              <a:rPr lang="nl-NL" sz="1800" dirty="0">
                <a:solidFill>
                  <a:schemeClr val="tx1"/>
                </a:solidFill>
                <a:effectLst/>
                <a:latin typeface="Calibri"/>
                <a:ea typeface="Times New Roman" panose="02020603050405020304" pitchFamily="18" charset="0"/>
                <a:cs typeface="Calibri"/>
              </a:rPr>
              <a:t>arlement </a:t>
            </a:r>
            <a:r>
              <a:rPr lang="nl-NL" dirty="0">
                <a:solidFill>
                  <a:schemeClr val="tx1"/>
                </a:solidFill>
                <a:latin typeface="Calibri"/>
                <a:ea typeface="Times New Roman" panose="02020603050405020304" pitchFamily="18" charset="0"/>
                <a:cs typeface="Calibri"/>
              </a:rPr>
              <a:t>mag nog met een eigen voorstel komen. Daarna gaan ze stemmen. De rechters en leiders mogen</a:t>
            </a:r>
            <a:r>
              <a:rPr lang="nl-NL" sz="1800" dirty="0">
                <a:solidFill>
                  <a:schemeClr val="tx1"/>
                </a:solidFill>
                <a:effectLst/>
                <a:latin typeface="Calibri"/>
                <a:ea typeface="Times New Roman" panose="02020603050405020304" pitchFamily="18" charset="0"/>
                <a:cs typeface="Calibri"/>
              </a:rPr>
              <a:t> niet meestemmen.</a:t>
            </a:r>
          </a:p>
          <a:p>
            <a:pPr marL="342900" lvl="0" indent="-342900">
              <a:lnSpc>
                <a:spcPts val="1700"/>
              </a:lnSpc>
              <a:spcBef>
                <a:spcPts val="0"/>
              </a:spcBef>
              <a:buFont typeface="+mj-lt"/>
              <a:buAutoNum type="arabicPeriod"/>
            </a:pPr>
            <a:r>
              <a:rPr lang="nl-NL" dirty="0">
                <a:solidFill>
                  <a:schemeClr val="tx1"/>
                </a:solidFill>
                <a:latin typeface="Calibri" panose="020F0502020204030204" pitchFamily="34" charset="0"/>
                <a:ea typeface="Times New Roman" panose="02020603050405020304" pitchFamily="18" charset="0"/>
              </a:rPr>
              <a:t>De voorzitter vertelt wat de uitslag is van de stemming.</a:t>
            </a:r>
            <a:endParaRPr lang="nl-NL" sz="1800" dirty="0">
              <a:solidFill>
                <a:schemeClr val="tx1"/>
              </a:solidFill>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391421402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A571ED-CBB9-4937-B950-C8E9CDC35F05}"/>
              </a:ext>
            </a:extLst>
          </p:cNvPr>
          <p:cNvSpPr>
            <a:spLocks noGrp="1"/>
          </p:cNvSpPr>
          <p:nvPr>
            <p:ph type="title"/>
          </p:nvPr>
        </p:nvSpPr>
        <p:spPr>
          <a:xfrm>
            <a:off x="2160000" y="1329600"/>
            <a:ext cx="6270171" cy="900000"/>
          </a:xfrm>
        </p:spPr>
        <p:txBody>
          <a:bodyPr/>
          <a:lstStyle/>
          <a:p>
            <a:r>
              <a:rPr lang="nl-NL" dirty="0"/>
              <a:t>Persconferentie</a:t>
            </a:r>
          </a:p>
        </p:txBody>
      </p:sp>
      <p:sp>
        <p:nvSpPr>
          <p:cNvPr id="3" name="Tijdelijke aanduiding voor inhoud 2">
            <a:extLst>
              <a:ext uri="{FF2B5EF4-FFF2-40B4-BE49-F238E27FC236}">
                <a16:creationId xmlns:a16="http://schemas.microsoft.com/office/drawing/2014/main" id="{467D24B9-256A-4BA7-BF0D-7EAC49748813}"/>
              </a:ext>
            </a:extLst>
          </p:cNvPr>
          <p:cNvSpPr>
            <a:spLocks noGrp="1"/>
          </p:cNvSpPr>
          <p:nvPr>
            <p:ph idx="1"/>
          </p:nvPr>
        </p:nvSpPr>
        <p:spPr>
          <a:xfrm>
            <a:off x="2160000" y="1620000"/>
            <a:ext cx="6436800" cy="3129336"/>
          </a:xfrm>
        </p:spPr>
        <p:txBody>
          <a:bodyPr/>
          <a:lstStyle/>
          <a:p>
            <a:pPr marL="107950" indent="-107950"/>
            <a:endParaRPr lang="nl-NL" dirty="0">
              <a:cs typeface="Calibri" panose="020F0502020204030204"/>
            </a:endParaRPr>
          </a:p>
          <a:p>
            <a:pPr marL="0" indent="0">
              <a:lnSpc>
                <a:spcPct val="150000"/>
              </a:lnSpc>
              <a:buNone/>
            </a:pPr>
            <a:r>
              <a:rPr lang="nl-NL" sz="2400" dirty="0">
                <a:solidFill>
                  <a:schemeClr val="tx1"/>
                </a:solidFill>
                <a:latin typeface="Calibri"/>
                <a:cs typeface="Calibri"/>
              </a:rPr>
              <a:t>Luister wat de leider te zeggen heeft!</a:t>
            </a:r>
          </a:p>
        </p:txBody>
      </p:sp>
      <p:sp>
        <p:nvSpPr>
          <p:cNvPr id="4" name="Tijdelijke aanduiding voor voettekst 3">
            <a:extLst>
              <a:ext uri="{FF2B5EF4-FFF2-40B4-BE49-F238E27FC236}">
                <a16:creationId xmlns:a16="http://schemas.microsoft.com/office/drawing/2014/main" id="{F75E5EAF-1AA1-441E-BE12-77DA8071C575}"/>
              </a:ext>
            </a:extLst>
          </p:cNvPr>
          <p:cNvSpPr>
            <a:spLocks noGrp="1"/>
          </p:cNvSpPr>
          <p:nvPr>
            <p:ph type="ftr" sz="quarter" idx="3"/>
          </p:nvPr>
        </p:nvSpPr>
        <p:spPr/>
        <p:txBody>
          <a:bodyPr/>
          <a:lstStyle/>
          <a:p>
            <a:r>
              <a:rPr lang="nl-NL"/>
              <a:t>Hier de titel van de presentatie invoegen</a:t>
            </a:r>
          </a:p>
        </p:txBody>
      </p:sp>
    </p:spTree>
    <p:extLst>
      <p:ext uri="{BB962C8B-B14F-4D97-AF65-F5344CB8AC3E}">
        <p14:creationId xmlns:p14="http://schemas.microsoft.com/office/powerpoint/2010/main" val="33903457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853350"/>
            <a:ext cx="6270171" cy="900000"/>
          </a:xfrm>
        </p:spPr>
        <p:txBody>
          <a:bodyPr/>
          <a:lstStyle/>
          <a:p>
            <a:r>
              <a:rPr lang="nl-NL" dirty="0">
                <a:latin typeface="Calibri"/>
                <a:cs typeface="Calibri"/>
              </a:rPr>
              <a:t>Winkeldiefstal</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indent="0">
              <a:buNone/>
            </a:pPr>
            <a:r>
              <a:rPr lang="nl-NL" sz="1800" dirty="0">
                <a:effectLst/>
                <a:latin typeface="Calibri" panose="020F0502020204030204" pitchFamily="34" charset="0"/>
                <a:ea typeface="Times New Roman" panose="02020603050405020304" pitchFamily="18" charset="0"/>
              </a:rPr>
              <a:t>Bij een supermarkt naast de basisschool loopt het aantal winkeldiefstallen uit de hand. Er moet iets gebeuren. De su</a:t>
            </a:r>
            <a:r>
              <a:rPr lang="nl-NL" dirty="0">
                <a:latin typeface="Calibri" panose="020F0502020204030204" pitchFamily="34" charset="0"/>
                <a:ea typeface="Times New Roman" panose="02020603050405020304" pitchFamily="18" charset="0"/>
              </a:rPr>
              <a:t>permarkt heeft onderzocht dat jongens vaker stelen dan meisjes.</a:t>
            </a:r>
            <a:endParaRPr lang="nl-NL" sz="1800" dirty="0">
              <a:effectLst/>
              <a:latin typeface="Calibri" panose="020F0502020204030204" pitchFamily="34" charset="0"/>
              <a:ea typeface="Times New Roman" panose="02020603050405020304" pitchFamily="18" charset="0"/>
            </a:endParaRPr>
          </a:p>
          <a:p>
            <a:pPr marL="0" indent="0">
              <a:buNone/>
            </a:pPr>
            <a:r>
              <a:rPr lang="nl-NL" sz="1800" b="1" dirty="0">
                <a:effectLst/>
                <a:latin typeface="Calibri" panose="020F0502020204030204" pitchFamily="34" charset="0"/>
                <a:ea typeface="Times New Roman" panose="02020603050405020304" pitchFamily="18" charset="0"/>
              </a:rPr>
              <a:t>Voorstel: </a:t>
            </a:r>
            <a:br>
              <a:rPr lang="nl-NL" sz="1800" b="1" dirty="0">
                <a:effectLst/>
                <a:latin typeface="Calibri" panose="020F0502020204030204" pitchFamily="34" charset="0"/>
                <a:ea typeface="Times New Roman" panose="02020603050405020304" pitchFamily="18" charset="0"/>
              </a:rPr>
            </a:br>
            <a:r>
              <a:rPr lang="nl-NL" dirty="0">
                <a:latin typeface="Calibri" panose="020F0502020204030204" pitchFamily="34" charset="0"/>
                <a:ea typeface="Times New Roman" panose="02020603050405020304" pitchFamily="18" charset="0"/>
              </a:rPr>
              <a:t>W</a:t>
            </a:r>
            <a:r>
              <a:rPr lang="nl-NL" sz="1800" dirty="0">
                <a:effectLst/>
                <a:latin typeface="Calibri" panose="020F0502020204030204" pitchFamily="34" charset="0"/>
                <a:ea typeface="Times New Roman" panose="02020603050405020304" pitchFamily="18" charset="0"/>
              </a:rPr>
              <a:t>inkeliers mogen jongens vragen: ‘Maak je zakken leeg en laat je tas zien’. Jongens die niet doen wat de winkelier vraagt, worden opgepakt.</a:t>
            </a:r>
          </a:p>
          <a:p>
            <a:pPr marL="0" indent="0">
              <a:buNone/>
            </a:pPr>
            <a:r>
              <a:rPr lang="nl-NL" sz="1800" b="1" dirty="0">
                <a:effectLst/>
                <a:latin typeface="Calibri" panose="020F0502020204030204" pitchFamily="34" charset="0"/>
                <a:ea typeface="Times New Roman" panose="02020603050405020304" pitchFamily="18" charset="0"/>
              </a:rPr>
              <a:t>Vraag aan het parlement:</a:t>
            </a:r>
            <a:br>
              <a:rPr lang="nl-NL" sz="1800" b="1"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Vinden jullie dit een goede regel? </a:t>
            </a:r>
            <a:endParaRPr lang="nl-NL" dirty="0">
              <a:cs typeface="Calibri" panose="020F0502020204030204"/>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387681528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853350"/>
            <a:ext cx="6270171" cy="900000"/>
          </a:xfrm>
        </p:spPr>
        <p:txBody>
          <a:bodyPr/>
          <a:lstStyle/>
          <a:p>
            <a:r>
              <a:rPr lang="nl-NL" dirty="0">
                <a:latin typeface="Calibri"/>
                <a:cs typeface="Calibri"/>
              </a:rPr>
              <a:t>Actievoerders op bouwterrein</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129336"/>
          </a:xfrm>
        </p:spPr>
        <p:txBody>
          <a:bodyPr/>
          <a:lstStyle/>
          <a:p>
            <a:pPr marL="0" indent="0">
              <a:lnSpc>
                <a:spcPct val="115000"/>
              </a:lnSpc>
              <a:buNone/>
            </a:pPr>
            <a:r>
              <a:rPr lang="nl-NL" sz="1800" dirty="0">
                <a:effectLst/>
                <a:latin typeface="Calibri" panose="020F0502020204030204" pitchFamily="34" charset="0"/>
                <a:ea typeface="Times New Roman" panose="02020603050405020304" pitchFamily="18" charset="0"/>
              </a:rPr>
              <a:t>Er is een probleem met de bouw van een nieuwe basisschool in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Er leeft een beschermde korenwolf (soort wilde hamster) op het bouwterrein. Actievoerders willen die hamster beschermen. </a:t>
            </a:r>
            <a:r>
              <a:rPr lang="nl-NL" dirty="0">
                <a:latin typeface="Calibri" panose="020F0502020204030204" pitchFamily="34" charset="0"/>
                <a:ea typeface="Times New Roman" panose="02020603050405020304" pitchFamily="18" charset="0"/>
              </a:rPr>
              <a:t>Z</a:t>
            </a:r>
            <a:r>
              <a:rPr lang="nl-NL" sz="1800" dirty="0">
                <a:effectLst/>
                <a:latin typeface="Calibri" panose="020F0502020204030204" pitchFamily="34" charset="0"/>
                <a:ea typeface="Times New Roman" panose="02020603050405020304" pitchFamily="18" charset="0"/>
              </a:rPr>
              <a:t>e houden de bouw nu tegen, omdat ze op het bouwterrein lopen. </a:t>
            </a:r>
          </a:p>
          <a:p>
            <a:pPr marL="0" indent="0">
              <a:lnSpc>
                <a:spcPct val="115000"/>
              </a:lnSpc>
              <a:buNone/>
            </a:pPr>
            <a:r>
              <a:rPr lang="nl-NL" b="1" dirty="0">
                <a:latin typeface="Calibri" panose="020F0502020204030204" pitchFamily="34" charset="0"/>
                <a:ea typeface="Times New Roman" panose="02020603050405020304" pitchFamily="18" charset="0"/>
              </a:rPr>
              <a:t>Voorstel</a:t>
            </a:r>
            <a:r>
              <a:rPr lang="nl-NL" sz="1800" b="1" dirty="0">
                <a:effectLst/>
                <a:latin typeface="Calibri" panose="020F0502020204030204" pitchFamily="34" charset="0"/>
                <a:ea typeface="Times New Roman" panose="02020603050405020304" pitchFamily="18" charset="0"/>
              </a:rPr>
              <a:t>: </a:t>
            </a:r>
            <a:br>
              <a:rPr lang="nl-NL" sz="1800" b="1"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De actievoerders mogen wel demonstreren, maar niet het bouwterrein op. </a:t>
            </a:r>
            <a:br>
              <a:rPr lang="nl-NL" sz="1800" dirty="0">
                <a:effectLst/>
                <a:latin typeface="Calibri" panose="020F0502020204030204" pitchFamily="34" charset="0"/>
                <a:ea typeface="Times New Roman" panose="02020603050405020304" pitchFamily="18" charset="0"/>
              </a:rPr>
            </a:br>
            <a:br>
              <a:rPr lang="nl-NL" sz="1800" dirty="0">
                <a:effectLst/>
                <a:latin typeface="Calibri" panose="020F0502020204030204" pitchFamily="34" charset="0"/>
                <a:ea typeface="Times New Roman" panose="02020603050405020304" pitchFamily="18" charset="0"/>
              </a:rPr>
            </a:br>
            <a:r>
              <a:rPr lang="nl-NL" b="1" dirty="0">
                <a:latin typeface="Calibri" panose="020F0502020204030204" pitchFamily="34" charset="0"/>
                <a:ea typeface="Times New Roman" panose="02020603050405020304" pitchFamily="18" charset="0"/>
              </a:rPr>
              <a:t>Vraag aan het parlement:</a:t>
            </a:r>
            <a:br>
              <a:rPr lang="nl-NL" dirty="0">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Vinden jullie dit nog een goede regel? Of moet het anders?</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417832418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272D62-7A72-44C0-9858-8988C4AAC34A}"/>
              </a:ext>
            </a:extLst>
          </p:cNvPr>
          <p:cNvSpPr>
            <a:spLocks noGrp="1"/>
          </p:cNvSpPr>
          <p:nvPr>
            <p:ph type="title"/>
          </p:nvPr>
        </p:nvSpPr>
        <p:spPr>
          <a:xfrm>
            <a:off x="899032" y="900975"/>
            <a:ext cx="6270171" cy="900000"/>
          </a:xfrm>
        </p:spPr>
        <p:txBody>
          <a:bodyPr/>
          <a:lstStyle/>
          <a:p>
            <a:r>
              <a:rPr lang="nl-NL" dirty="0">
                <a:latin typeface="Calibri"/>
                <a:cs typeface="Calibri"/>
              </a:rPr>
              <a:t>Rare tekeningen in boek</a:t>
            </a:r>
          </a:p>
        </p:txBody>
      </p:sp>
      <p:sp>
        <p:nvSpPr>
          <p:cNvPr id="3" name="Tijdelijke aanduiding voor inhoud 2">
            <a:extLst>
              <a:ext uri="{FF2B5EF4-FFF2-40B4-BE49-F238E27FC236}">
                <a16:creationId xmlns:a16="http://schemas.microsoft.com/office/drawing/2014/main" id="{29F40B39-6381-42D6-B260-87EC1EBE0E92}"/>
              </a:ext>
            </a:extLst>
          </p:cNvPr>
          <p:cNvSpPr>
            <a:spLocks noGrp="1"/>
          </p:cNvSpPr>
          <p:nvPr>
            <p:ph idx="1"/>
          </p:nvPr>
        </p:nvSpPr>
        <p:spPr>
          <a:xfrm>
            <a:off x="899032" y="1620000"/>
            <a:ext cx="7531139" cy="3523500"/>
          </a:xfrm>
        </p:spPr>
        <p:txBody>
          <a:bodyPr/>
          <a:lstStyle/>
          <a:p>
            <a:pPr marL="0" indent="0">
              <a:lnSpc>
                <a:spcPct val="115000"/>
              </a:lnSpc>
              <a:buNone/>
            </a:pPr>
            <a:r>
              <a:rPr lang="nl-NL" sz="1800" dirty="0">
                <a:effectLst/>
                <a:latin typeface="Calibri" panose="020F0502020204030204" pitchFamily="34" charset="0"/>
                <a:ea typeface="Times New Roman" panose="02020603050405020304" pitchFamily="18" charset="0"/>
              </a:rPr>
              <a:t>Iemand heeft een heel oud kinderboek geleend uit de nationale bibliotheek van </a:t>
            </a:r>
            <a:r>
              <a:rPr lang="nl-NL" sz="1800" dirty="0" err="1">
                <a:effectLst/>
                <a:latin typeface="Calibri" panose="020F0502020204030204" pitchFamily="34" charset="0"/>
                <a:ea typeface="Times New Roman" panose="02020603050405020304" pitchFamily="18" charset="0"/>
              </a:rPr>
              <a:t>Onsland</a:t>
            </a:r>
            <a:r>
              <a:rPr lang="nl-NL" sz="1800" dirty="0">
                <a:effectLst/>
                <a:latin typeface="Calibri" panose="020F0502020204030204" pitchFamily="34" charset="0"/>
                <a:ea typeface="Times New Roman" panose="02020603050405020304" pitchFamily="18" charset="0"/>
              </a:rPr>
              <a:t>. Ze zag dat er onaardige tekeningen in stonden over mensen uit </a:t>
            </a:r>
            <a:r>
              <a:rPr lang="nl-NL" sz="1800" dirty="0" err="1">
                <a:effectLst/>
                <a:latin typeface="Calibri" panose="020F0502020204030204" pitchFamily="34" charset="0"/>
                <a:ea typeface="Times New Roman" panose="02020603050405020304" pitchFamily="18" charset="0"/>
              </a:rPr>
              <a:t>Anderland</a:t>
            </a:r>
            <a:r>
              <a:rPr lang="nl-NL" sz="1800" dirty="0">
                <a:effectLst/>
                <a:latin typeface="Calibri" panose="020F0502020204030204" pitchFamily="34" charset="0"/>
                <a:ea typeface="Times New Roman" panose="02020603050405020304" pitchFamily="18" charset="0"/>
              </a:rPr>
              <a:t>. Op de plaatjes lijkt het of </a:t>
            </a:r>
            <a:r>
              <a:rPr lang="nl-NL" sz="1800" dirty="0" err="1">
                <a:effectLst/>
                <a:latin typeface="Calibri" panose="020F0502020204030204" pitchFamily="34" charset="0"/>
                <a:ea typeface="Times New Roman" panose="02020603050405020304" pitchFamily="18" charset="0"/>
              </a:rPr>
              <a:t>Anderlanders</a:t>
            </a:r>
            <a:r>
              <a:rPr lang="nl-NL" sz="1800" dirty="0">
                <a:effectLst/>
                <a:latin typeface="Calibri" panose="020F0502020204030204" pitchFamily="34" charset="0"/>
                <a:ea typeface="Times New Roman" panose="02020603050405020304" pitchFamily="18" charset="0"/>
              </a:rPr>
              <a:t> dom en raar zijn. </a:t>
            </a:r>
          </a:p>
          <a:p>
            <a:pPr marL="0" indent="0">
              <a:lnSpc>
                <a:spcPct val="115000"/>
              </a:lnSpc>
              <a:buNone/>
            </a:pPr>
            <a:r>
              <a:rPr lang="nl-NL" b="1" dirty="0">
                <a:latin typeface="Calibri" panose="020F0502020204030204" pitchFamily="34" charset="0"/>
                <a:ea typeface="Times New Roman" panose="02020603050405020304" pitchFamily="18" charset="0"/>
              </a:rPr>
              <a:t>V</a:t>
            </a:r>
            <a:r>
              <a:rPr lang="nl-NL" sz="1800" b="1" dirty="0">
                <a:effectLst/>
                <a:latin typeface="Calibri" panose="020F0502020204030204" pitchFamily="34" charset="0"/>
                <a:ea typeface="Times New Roman" panose="02020603050405020304" pitchFamily="18" charset="0"/>
              </a:rPr>
              <a:t>oorstel: </a:t>
            </a:r>
            <a:br>
              <a:rPr lang="nl-NL" sz="1800" b="1" dirty="0">
                <a:effectLst/>
                <a:latin typeface="Calibri" panose="020F0502020204030204" pitchFamily="34" charset="0"/>
                <a:ea typeface="Times New Roman" panose="02020603050405020304" pitchFamily="18" charset="0"/>
              </a:rPr>
            </a:br>
            <a:r>
              <a:rPr lang="nl-NL" dirty="0">
                <a:latin typeface="Calibri" panose="020F0502020204030204" pitchFamily="34" charset="0"/>
                <a:ea typeface="Times New Roman" panose="02020603050405020304" pitchFamily="18" charset="0"/>
              </a:rPr>
              <a:t>Boeken met discriminerende tekeningen of teksten </a:t>
            </a:r>
            <a:r>
              <a:rPr lang="nl-NL" sz="1800" dirty="0">
                <a:effectLst/>
                <a:latin typeface="Calibri" panose="020F0502020204030204" pitchFamily="34" charset="0"/>
                <a:ea typeface="Times New Roman" panose="02020603050405020304" pitchFamily="18" charset="0"/>
              </a:rPr>
              <a:t>moeten weggehaald worden uit de bieb. </a:t>
            </a:r>
          </a:p>
          <a:p>
            <a:pPr marL="0" indent="0">
              <a:lnSpc>
                <a:spcPct val="115000"/>
              </a:lnSpc>
              <a:buNone/>
            </a:pPr>
            <a:r>
              <a:rPr lang="nl-NL" sz="1800" b="1" dirty="0">
                <a:effectLst/>
                <a:latin typeface="Calibri" panose="020F0502020204030204" pitchFamily="34" charset="0"/>
                <a:ea typeface="Times New Roman" panose="02020603050405020304" pitchFamily="18" charset="0"/>
              </a:rPr>
              <a:t>Vraag aan het parlement:</a:t>
            </a:r>
            <a:br>
              <a:rPr lang="nl-NL" sz="1800" dirty="0">
                <a:effectLst/>
                <a:latin typeface="Calibri" panose="020F0502020204030204" pitchFamily="34" charset="0"/>
                <a:ea typeface="Times New Roman" panose="02020603050405020304" pitchFamily="18" charset="0"/>
              </a:rPr>
            </a:br>
            <a:r>
              <a:rPr lang="nl-NL" sz="1800" dirty="0">
                <a:effectLst/>
                <a:latin typeface="Calibri" panose="020F0502020204030204" pitchFamily="34" charset="0"/>
                <a:ea typeface="Times New Roman" panose="02020603050405020304" pitchFamily="18" charset="0"/>
              </a:rPr>
              <a:t>Wat vinden jullie van dit voorstel? Moet deze regel er komen? Of gaat dat te ver?</a:t>
            </a:r>
            <a:endParaRPr lang="en-US" sz="1800" dirty="0">
              <a:effectLst/>
              <a:latin typeface="Calibri" panose="020F0502020204030204" pitchFamily="34" charset="0"/>
              <a:ea typeface="Times New Roman" panose="02020603050405020304" pitchFamily="18" charset="0"/>
            </a:endParaRPr>
          </a:p>
        </p:txBody>
      </p:sp>
      <p:sp>
        <p:nvSpPr>
          <p:cNvPr id="4" name="Tijdelijke aanduiding voor voettekst 3">
            <a:extLst>
              <a:ext uri="{FF2B5EF4-FFF2-40B4-BE49-F238E27FC236}">
                <a16:creationId xmlns:a16="http://schemas.microsoft.com/office/drawing/2014/main" id="{F5A82CED-01AC-4997-B085-CDC7B05B47B2}"/>
              </a:ext>
            </a:extLst>
          </p:cNvPr>
          <p:cNvSpPr>
            <a:spLocks noGrp="1"/>
          </p:cNvSpPr>
          <p:nvPr>
            <p:ph type="ftr" sz="quarter" idx="3"/>
          </p:nvPr>
        </p:nvSpPr>
        <p:spPr/>
        <p:txBody>
          <a:bodyPr/>
          <a:lstStyle/>
          <a:p>
            <a:r>
              <a:rPr lang="nl-NL"/>
              <a:t>Educatie ProDemos</a:t>
            </a:r>
          </a:p>
        </p:txBody>
      </p:sp>
    </p:spTree>
    <p:extLst>
      <p:ext uri="{BB962C8B-B14F-4D97-AF65-F5344CB8AC3E}">
        <p14:creationId xmlns:p14="http://schemas.microsoft.com/office/powerpoint/2010/main" val="223007023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theme/theme1.xml><?xml version="1.0" encoding="utf-8"?>
<a:theme xmlns:a="http://schemas.openxmlformats.org/drawingml/2006/main" name="ProDemos">
  <a:themeElements>
    <a:clrScheme name="ProDemos blauw">
      <a:dk1>
        <a:srgbClr val="00B3E6"/>
      </a:dk1>
      <a:lt1>
        <a:srgbClr val="FFFFFF"/>
      </a:lt1>
      <a:dk2>
        <a:srgbClr val="1A1918"/>
      </a:dk2>
      <a:lt2>
        <a:srgbClr val="E7E6E6"/>
      </a:lt2>
      <a:accent1>
        <a:srgbClr val="00B3E6"/>
      </a:accent1>
      <a:accent2>
        <a:srgbClr val="58A337"/>
      </a:accent2>
      <a:accent3>
        <a:srgbClr val="FCC241"/>
      </a:accent3>
      <a:accent4>
        <a:srgbClr val="EB5B24"/>
      </a:accent4>
      <a:accent5>
        <a:srgbClr val="D7007E"/>
      </a:accent5>
      <a:accent6>
        <a:srgbClr val="C7B8A3"/>
      </a:accent6>
      <a:hlink>
        <a:srgbClr val="00B3E6"/>
      </a:hlink>
      <a:folHlink>
        <a:srgbClr val="C7B8A3"/>
      </a:folHlink>
    </a:clrScheme>
    <a:fontScheme name="Office-them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Demos powerpointtemplate-NL blauw.pptx" id="{1FE03B42-FA5B-B249-9D42-3F1CF70F5035}" vid="{A7055348-BA77-9D4B-B966-D0806BE6F94E}"/>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6d87460f-1ce4-47fb-827f-f23b26bf10e3">4KSS4HDDQQV2-1588581082-971061</_dlc_DocId>
    <_dlc_DocIdUrl xmlns="6d87460f-1ce4-47fb-827f-f23b26bf10e3">
      <Url>https://prodemoshvdr.sharepoint.com/sites/M-Cloud/_layouts/15/DocIdRedir.aspx?ID=4KSS4HDDQQV2-1588581082-971061</Url>
      <Description>4KSS4HDDQQV2-1588581082-971061</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6C7C20459E79C940965B22A7E6BE84D7" ma:contentTypeVersion="16" ma:contentTypeDescription="Een nieuw document maken." ma:contentTypeScope="" ma:versionID="513f095964646a2978102fcae795a02f">
  <xsd:schema xmlns:xsd="http://www.w3.org/2001/XMLSchema" xmlns:xs="http://www.w3.org/2001/XMLSchema" xmlns:p="http://schemas.microsoft.com/office/2006/metadata/properties" xmlns:ns2="6d87460f-1ce4-47fb-827f-f23b26bf10e3" xmlns:ns3="da2051a7-5730-45b1-8e3b-499317baa0a0" targetNamespace="http://schemas.microsoft.com/office/2006/metadata/properties" ma:root="true" ma:fieldsID="80c66d6313072a4b5ad24372c39e4a51" ns2:_="" ns3:_="">
    <xsd:import namespace="6d87460f-1ce4-47fb-827f-f23b26bf10e3"/>
    <xsd:import namespace="da2051a7-5730-45b1-8e3b-499317baa0a0"/>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87460f-1ce4-47fb-827f-f23b26bf10e3"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 blijven behouden" ma:description="Id behouden tijdens toevoegen." ma:hidden="true" ma:internalName="_dlc_DocIdPersistId" ma:readOnly="true">
      <xsd:simpleType>
        <xsd:restriction base="dms:Boolean"/>
      </xsd:simpleType>
    </xsd:element>
    <xsd:element name="SharedWithUsers" ma:index="22"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a2051a7-5730-45b1-8e3b-499317baa0a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F5D2E0-BF1C-4209-B83C-EE6CE1940C74}">
  <ds:schemaRefs>
    <ds:schemaRef ds:uri="http://schemas.microsoft.com/sharepoint/events"/>
  </ds:schemaRefs>
</ds:datastoreItem>
</file>

<file path=customXml/itemProps2.xml><?xml version="1.0" encoding="utf-8"?>
<ds:datastoreItem xmlns:ds="http://schemas.openxmlformats.org/officeDocument/2006/customXml" ds:itemID="{690E112A-0577-44E0-B333-734BD3E39618}">
  <ds:schemaRefs>
    <ds:schemaRef ds:uri="http://purl.org/dc/dcmitype/"/>
    <ds:schemaRef ds:uri="6a8a28d1-734d-485c-bcaf-4004ade78669"/>
    <ds:schemaRef ds:uri="http://schemas.microsoft.com/office/2006/documentManagement/types"/>
    <ds:schemaRef ds:uri="bec1c424-188b-4375-a314-13b12cd80b61"/>
    <ds:schemaRef ds:uri="http://schemas.openxmlformats.org/package/2006/metadata/core-properties"/>
    <ds:schemaRef ds:uri="http://purl.org/dc/terms/"/>
    <ds:schemaRef ds:uri="http://purl.org/dc/elements/1.1/"/>
    <ds:schemaRef ds:uri="http://schemas.microsoft.com/office/infopath/2007/PartnerControls"/>
    <ds:schemaRef ds:uri="http://schemas.microsoft.com/office/2006/metadata/properties"/>
    <ds:schemaRef ds:uri="http://www.w3.org/XML/1998/namespace"/>
    <ds:schemaRef ds:uri="6d87460f-1ce4-47fb-827f-f23b26bf10e3"/>
  </ds:schemaRefs>
</ds:datastoreItem>
</file>

<file path=customXml/itemProps3.xml><?xml version="1.0" encoding="utf-8"?>
<ds:datastoreItem xmlns:ds="http://schemas.openxmlformats.org/officeDocument/2006/customXml" ds:itemID="{5B2A83E9-5375-4544-A622-2122DB4832B3}">
  <ds:schemaRefs>
    <ds:schemaRef ds:uri="http://schemas.microsoft.com/sharepoint/v3/contenttype/forms"/>
  </ds:schemaRefs>
</ds:datastoreItem>
</file>

<file path=customXml/itemProps4.xml><?xml version="1.0" encoding="utf-8"?>
<ds:datastoreItem xmlns:ds="http://schemas.openxmlformats.org/officeDocument/2006/customXml" ds:itemID="{D2656905-57FA-43A8-AA50-0A2910987F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87460f-1ce4-47fb-827f-f23b26bf10e3"/>
    <ds:schemaRef ds:uri="da2051a7-5730-45b1-8e3b-499317baa0a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ProDemos-powerpointtemplate-NL-blauw (1)</Template>
  <TotalTime>1539</TotalTime>
  <Words>1077</Words>
  <Application>Microsoft Office PowerPoint</Application>
  <PresentationFormat>Diavoorstelling (16:9)</PresentationFormat>
  <Paragraphs>123</Paragraphs>
  <Slides>17</Slides>
  <Notes>14</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17</vt:i4>
      </vt:variant>
    </vt:vector>
  </HeadingPairs>
  <TitlesOfParts>
    <vt:vector size="20" baseType="lpstr">
      <vt:lpstr>Arial</vt:lpstr>
      <vt:lpstr>Calibri</vt:lpstr>
      <vt:lpstr>ProDemos</vt:lpstr>
      <vt:lpstr>PowerPoint-presentatie</vt:lpstr>
      <vt:lpstr>BREAKING NEWS</vt:lpstr>
      <vt:lpstr>BREAKING NEWS</vt:lpstr>
      <vt:lpstr>BREAKING NEWS</vt:lpstr>
      <vt:lpstr>Volgorde:</vt:lpstr>
      <vt:lpstr>Persconferentie</vt:lpstr>
      <vt:lpstr>Winkeldiefstal</vt:lpstr>
      <vt:lpstr>Actievoerders op bouwterrein</vt:lpstr>
      <vt:lpstr>Rare tekeningen in boek</vt:lpstr>
      <vt:lpstr>Valsspelen</vt:lpstr>
      <vt:lpstr>Woningnood</vt:lpstr>
      <vt:lpstr>Stemmen met je voeten</vt:lpstr>
      <vt:lpstr>Stemmen met je voeten</vt:lpstr>
      <vt:lpstr>Stemmen met je voeten</vt:lpstr>
      <vt:lpstr>Stemmen met je voeten</vt:lpstr>
      <vt:lpstr>Stemmen met je voeten</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Cees van Dijk</dc:creator>
  <cp:lastModifiedBy>Bas Banning</cp:lastModifiedBy>
  <cp:revision>67</cp:revision>
  <cp:lastPrinted>2017-06-07T13:51:27Z</cp:lastPrinted>
  <dcterms:created xsi:type="dcterms:W3CDTF">2021-03-02T12:59:03Z</dcterms:created>
  <dcterms:modified xsi:type="dcterms:W3CDTF">2021-09-17T12:32:24Z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0x0101006C7C20459E79C940965B22A7E6BE84D7</vt:lpwstr>
  </property>
  <property fmtid="{D5CDD505-2E9C-101B-9397-08002B2CF9AE}" pid="3" name="_dlc_DocIdItemGuid">
    <vt:lpwstr>53d90201-1641-4af0-ac9a-8bceefbf6014</vt:lpwstr>
  </property>
</Properties>
</file>