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983"/>
  </p:normalViewPr>
  <p:slideViewPr>
    <p:cSldViewPr snapToGrid="0" snapToObjects="1">
      <p:cViewPr varScale="1">
        <p:scale>
          <a:sx n="146" d="100"/>
          <a:sy n="146" d="100"/>
        </p:scale>
        <p:origin x="63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8099"/>
            <a:ext cx="9144000" cy="51515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" y="-8099"/>
            <a:ext cx="9144000" cy="5143500"/>
          </a:xfrm>
          <a:prstGeom prst="rect">
            <a:avLst/>
          </a:prstGeom>
        </p:spPr>
      </p:pic>
      <p:sp>
        <p:nvSpPr>
          <p:cNvPr id="4" name="Rechthoek 3"/>
          <p:cNvSpPr/>
          <p:nvPr userDrawn="1"/>
        </p:nvSpPr>
        <p:spPr>
          <a:xfrm>
            <a:off x="2836084" y="3308858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﻿</a:t>
            </a:r>
            <a:r>
              <a:rPr lang="nl-NL" sz="1400" dirty="0" err="1">
                <a:solidFill>
                  <a:schemeClr val="tx2"/>
                </a:solidFill>
              </a:rPr>
              <a:t>ProDemos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Hofweg</a:t>
            </a:r>
            <a:r>
              <a:rPr lang="nl-NL" sz="1400" dirty="0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info@prodemos.nl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prodemos.nl</a:t>
            </a:r>
            <a:endParaRPr lang="nl-NL" sz="1400" dirty="0">
              <a:solidFill>
                <a:schemeClr val="tx2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8E597C-C6EC-2E4B-8AB3-879AF0C8B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602" r="39210" b="-4423"/>
          <a:stretch/>
        </p:blipFill>
        <p:spPr>
          <a:xfrm>
            <a:off x="3744103" y="4396618"/>
            <a:ext cx="1655794" cy="33557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9061" y="0"/>
            <a:ext cx="2386181" cy="8074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28676" y="2332043"/>
            <a:ext cx="7601496" cy="58837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468838"/>
            <a:ext cx="1800000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44000" indent="-144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374904" y="419442"/>
            <a:ext cx="8414496" cy="3482618"/>
          </a:xfrm>
          <a:prstGeom prst="rect">
            <a:avLst/>
          </a:prstGeom>
          <a:solidFill>
            <a:schemeClr val="bg2"/>
          </a:solidFill>
        </p:spPr>
        <p:txBody>
          <a:bodyPr wrap="square" lIns="2160000" tIns="46800" rIns="2160000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Openingsdia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rechts 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om deze achter het blauwe kader te plaatsen</a:t>
            </a:r>
            <a:endParaRPr lang="nl-NL" baseline="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Verwijder dit grijze kader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>
            <a:off x="-9028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457201" y="3780000"/>
            <a:ext cx="8217893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Invloed op de politiek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299E60-963C-F944-B42F-5658EABD0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85" y="-1143000"/>
            <a:ext cx="1840233" cy="62270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</p:pic>
      <p:pic>
        <p:nvPicPr>
          <p:cNvPr id="3" name="Afbeelding 2" descr="Afbeelding met overdekt, hal, muur, concertzaal&#10;&#10;Automatisch gegenereerde beschrijving">
            <a:extLst>
              <a:ext uri="{FF2B5EF4-FFF2-40B4-BE49-F238E27FC236}">
                <a16:creationId xmlns:a16="http://schemas.microsoft.com/office/drawing/2014/main" id="{CD0E51AC-E6A6-E0CA-6835-9826A66F9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19442"/>
            <a:ext cx="8299197" cy="368818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CFF756-66E1-9847-96DF-98D0D7C9D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175" y="-8098"/>
            <a:ext cx="1869954" cy="63276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BD2B4DA-2E58-6BAF-529E-BD8CB7171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Verschillende manieren om invloed te hebben op de politiek. Dit noem je ook wel: invloed uitoefenen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1698BA-6843-D1AB-8815-18729EC4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 hebben we het over…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23EEDD-609F-E9A9-3143-F198F8F8B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35" t="7663" r="18244"/>
          <a:stretch/>
        </p:blipFill>
        <p:spPr>
          <a:xfrm>
            <a:off x="11178" y="463500"/>
            <a:ext cx="1745433" cy="47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FF75E-FBAA-4167-B4BD-EC791B717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6E267B0-9AD2-1F17-D9D6-A372CB160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aantal manieren opnoemen waarop je politieke invloed kunt uitoefenen</a:t>
            </a:r>
          </a:p>
          <a:p>
            <a:r>
              <a:rPr lang="nl-NL" dirty="0"/>
              <a:t>Uitleggen hoe het werkt bij deze manieren van invloed uitoefenen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D55FB-C3B3-D523-9409-B9C44EB9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vandaag kun je…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4C60D9-D86B-2848-5D84-8F745476C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35" t="7663" r="18244"/>
          <a:stretch/>
        </p:blipFill>
        <p:spPr>
          <a:xfrm>
            <a:off x="11178" y="463500"/>
            <a:ext cx="1745433" cy="47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91BCC4B8-70FF-D769-8A72-E0FE82B6F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8000"/>
            <a:ext cx="9143999" cy="47461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6B5EB4-DEE0-3456-D6C7-6B01CA33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171" y="3955500"/>
            <a:ext cx="6302829" cy="720000"/>
          </a:xfrm>
        </p:spPr>
        <p:txBody>
          <a:bodyPr/>
          <a:lstStyle/>
          <a:p>
            <a:r>
              <a:rPr lang="nl-NL" dirty="0"/>
              <a:t>Zoek de juiste uitleg bij het plaatje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C4FE5E8-FE32-5B4B-DDF2-EF6063550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90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8F8DF-CDA6-9E19-2444-68B457FBB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2D8700B5-5F82-93EE-F672-F064BF71C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8000"/>
            <a:ext cx="9143999" cy="47461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3E36E1-7D34-F3A0-2829-34F95B08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0" y="3955500"/>
            <a:ext cx="5303520" cy="720000"/>
          </a:xfrm>
        </p:spPr>
        <p:txBody>
          <a:bodyPr/>
          <a:lstStyle/>
          <a:p>
            <a:r>
              <a:rPr lang="nl-NL" dirty="0"/>
              <a:t>politieke invloed uitoefenen!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629C041-5970-7F41-D040-FC9109E18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6B247D-756E-5283-94D3-D89A29FB3B86}"/>
              </a:ext>
            </a:extLst>
          </p:cNvPr>
          <p:cNvSpPr txBox="1">
            <a:spLocks/>
          </p:cNvSpPr>
          <p:nvPr/>
        </p:nvSpPr>
        <p:spPr>
          <a:xfrm>
            <a:off x="5349240" y="3243206"/>
            <a:ext cx="3794760" cy="72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ctr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r"/>
            <a:r>
              <a:rPr lang="nl-NL" dirty="0"/>
              <a:t>Raad de manier van</a:t>
            </a:r>
          </a:p>
        </p:txBody>
      </p:sp>
    </p:spTree>
    <p:extLst>
      <p:ext uri="{BB962C8B-B14F-4D97-AF65-F5344CB8AC3E}">
        <p14:creationId xmlns:p14="http://schemas.microsoft.com/office/powerpoint/2010/main" val="149682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E22FD-42B1-BEF0-BF7F-24D662A7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A1933D5-CD95-5F33-016A-7758949C7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aantal manieren opnoemen waarop je politieke invloed kunt uitoefenen?</a:t>
            </a:r>
          </a:p>
          <a:p>
            <a:r>
              <a:rPr lang="nl-NL" dirty="0"/>
              <a:t>Uitleggen hoe het werkt bij deze manieren van invloed uitoefenen?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65C093-CB16-BEC1-33BC-8D651258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 je…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9DA3B7-5319-3322-AA72-413C916D7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35" t="7663" r="18244"/>
          <a:stretch/>
        </p:blipFill>
        <p:spPr>
          <a:xfrm>
            <a:off x="11178" y="463500"/>
            <a:ext cx="1745433" cy="47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952C1-EDBB-971E-11F7-327CD62E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32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Themakleuren 2025">
      <a:dk1>
        <a:srgbClr val="D60E41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CC2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4EE52ED3-9A67-44C5-AA32-71346F8295E8}" vid="{F7BF5004-08AD-4059-8B4D-02EEFC6BAE1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8" ma:contentTypeDescription="Een nieuw document maken." ma:contentTypeScope="" ma:versionID="8133afb84a15b69cb26b22f1c1db2a09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62832601cabcd8f2266d9163ccbf5c7b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Props1.xml><?xml version="1.0" encoding="utf-8"?>
<ds:datastoreItem xmlns:ds="http://schemas.openxmlformats.org/officeDocument/2006/customXml" ds:itemID="{EBA3A541-289E-444E-9678-FD8FC2DA8674}"/>
</file>

<file path=customXml/itemProps2.xml><?xml version="1.0" encoding="utf-8"?>
<ds:datastoreItem xmlns:ds="http://schemas.openxmlformats.org/officeDocument/2006/customXml" ds:itemID="{0B32322C-932B-4859-A5B2-0409842AB9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88C4FD-4B64-425A-8032-F729906C36B0}">
  <ds:schemaRefs>
    <ds:schemaRef ds:uri="http://purl.org/dc/dcmitype/"/>
    <ds:schemaRef ds:uri="http://schemas.microsoft.com/office/2006/documentManagement/types"/>
    <ds:schemaRef ds:uri="http://purl.org/dc/terms/"/>
    <ds:schemaRef ds:uri="6a8a28d1-734d-485c-bcaf-4004ade7866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bec1c424-188b-4375-a314-13b12cd80b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rood 2025</Template>
  <TotalTime>6</TotalTime>
  <Words>199</Words>
  <Application>Microsoft Office PowerPoint</Application>
  <PresentationFormat>Diavoorstelling (16:9)</PresentationFormat>
  <Paragraphs>26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ProDemos</vt:lpstr>
      <vt:lpstr>PowerPoint-presentatie</vt:lpstr>
      <vt:lpstr>Vandaag hebben we het over…</vt:lpstr>
      <vt:lpstr>Na vandaag kun je…</vt:lpstr>
      <vt:lpstr>Zoek de juiste uitleg bij het plaatje</vt:lpstr>
      <vt:lpstr>politieke invloed uitoefenen!</vt:lpstr>
      <vt:lpstr>Kun je…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Mitchel Zijlmans</dc:creator>
  <cp:keywords/>
  <dc:description/>
  <cp:lastModifiedBy>Mitchel Zijlmans</cp:lastModifiedBy>
  <cp:revision>1</cp:revision>
  <cp:lastPrinted>2017-06-07T13:51:27Z</cp:lastPrinted>
  <dcterms:created xsi:type="dcterms:W3CDTF">2025-08-26T08:01:51Z</dcterms:created>
  <dcterms:modified xsi:type="dcterms:W3CDTF">2025-08-26T08:08:10Z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